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время связи прошлого с настоящим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где важен результат, опыт и связь с настоящим.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Present Perfect важно в 9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 ключевых времён школьной грамматики: оно помогает говорить о результате, опыте и длительности действия. На уроках его особенно часто сравнивают с Past Simple, чтобы научиться выбирать правильную форму по смыслу.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утвердительного предложения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строится по модели: подлежащее + have/has + V3. Именно третья форма смыслового глагола показывает, что действие уже совершилось или связано с настоящим.
</a:t>
            </a:r>
            <a:endParaRPr lang="en-US" sz="1068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have и has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I, you, we, they используется have, а для he, she, it — has. Эта разница зависит только от лица и числа подлежащего, поэтому её нужно запомнить как правило формы.
</a:t>
            </a:r>
            <a:endParaRPr lang="en-US" sz="1068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 have done my homework. She has visited London. They have played football. Во всех примерах глагол стоит в третьей форме, а не в начальной или второй.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have и has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вспомогательного глагола зависит от местоимения, а не от смысла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have/has меняется только по лицу и числу подлежащего; смысл предложения при этом сохраняется.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Present Perfect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в речи и письме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звучит естественнее
</a:t>
            </a:r>
            <a:pPr algn="ctr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ученики чаще слышат сокращённые формы: I've, you've, she's, we've. Они делают фразу короче и привычнее на слух, особенно в диалогах и коротких ответах. Полные формы тоже правильны, но звучат более нейтрально и официально.
</a:t>
            </a:r>
            <a:endParaRPr lang="en-US" sz="915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короткой форме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часто используются haven't и hasn't. Например: I haven't finished my task. He hasn't arrived yet. Такие формы легко узнать по частице not, которая сливается с вспомогательным глаголом и помогает передать смысл быстро и естественно.
</a:t>
            </a:r>
            <a:endParaRPr lang="en-US" sz="8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предложения в Present Perfect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выбора правильной формы и проверки смысла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3375" y="1535175"/>
            <a:ext cx="351450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значения Present Perfect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важно не само по себе, а тем, что его итог заметен в настоящем. Ключи потеряны, домашнее задание сделано, дверь открыта — это уже влияет на текущую ситуацию.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говорится о том, что человек уже что-то пережил, но точная дата не важна. Главное — сам факт опыта: поездка, просмотр фильма, посещение музея.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до настоящего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показывает действие, которое началось раньше и продолжается сейчас. Часто рядом стоят since и for: они помогают показать, сколько длится этот период.
</a:t>
            </a:r>
            <a:endParaRPr lang="en-US" sz="14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основной школы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маркеры Present Perfect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узнать нужное время в предложении и понять, о каком смысле идёт речь.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подсказки — already, just, since и for: они часто прямо указывают на завершённость или длительность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 Past Simple: сравнение форм и смысла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времени зависит от того, важен ли момент в прошлом или связь с настоящим.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важен результат или опыт, подходит Present Perfect; если нужно назвать время действия, используется Past Simple.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 already, yet, just, ever, never, since, for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/ just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чаще встречается в вопросах и отрицаниях, а just подчёркивает очень недавнее действие. Эти слова помогают точнее передать момент завершения.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/ never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используют, когда спрашивают об опыте. Never показывает, что опыта нет вовсе. Оба маркера связаны не с моментом, а с жизненным опытом.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/ for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указывает на начало действия, а for — на его длительность. Эти слова показывают, что действие началось в прошлом и имеет значение сейчас.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ставится между have/has и V3 или в конце предложения. Показывает, что действие уже завершилось раньше, чем ожидается.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строится по модели have/has + not + V3. В речи и письме чаще используют сокращения haven't и hasn't, потому что они звучат естественно и компактно.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haven't done my homework и He hasn't finished the exercise показывают, что действие не завершено к настоящему моменту. Главное — помнить, что смысл связан с настоящей ситуацией.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слова yet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yet часто подчёркивает ожидаемое, но ещё не выполненное действие: She hasn't seen this film yet. Это помогает показать, что результат возможен позже.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Present Perfect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и краткие ответы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Present Perfect всегда начинается с have или has: Have you ever visited a museum? Has she finished her project? Такой порядок сразу отличает это время от утвердительного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обычно дают короткий ответ без повторения всего предложения: Yes, I have. No, I haven't. Yes, he has. No, he hasn't. Это нормальная и очень частая разговорная форма.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чаще выясняют опыт, результат или завершённость действия к настоящему моменту. Поэтому в них особенно часто встречаются ever, yet и just, которые помогают уточнить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430" y="2484427"/>
            <a:ext cx="2755780" cy="2320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389" y="2484427"/>
            <a:ext cx="2707656" cy="242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мешают в Present Perfect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ago оказалось не там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хочет сказать о прошлом, но вставляет ago вместе с Present Perfect. Так появляется неверная фраза вроде I have seen this film ago, хотя с точным временем нужно использовать Past Simple.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Путаются формы глагола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частая проблема — неправильная третья форма. Вместо She has gone home пишут She gone home или подставляют did, хотя в Present Perfect нужен have/has и V3, а не обычная прошедшая форма.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Смешиваются have и has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связана не со смыслом, а с выбором вспомогательного глагола. После he, she, it нужно has, поэтому правильно сказать He has finished the exercise, а не He have finished the exercise.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Present Perfect или Past Simple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времени строится по смыслу: важен ли точный момент, результат сейчас, опыт или продолжительность действия.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82376"/>
            <a:ext cx="450000" cy="4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94351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781326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7519" y="3491801"/>
            <a:ext cx="396375" cy="453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7519" y="4203776"/>
            <a:ext cx="396375" cy="453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 третьей форме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 — gone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gone нужна, когда действие уже завершилось: I have gone home. Этот глагол часто встречается в школьных упражнениях, поэтому его стоит запомнить отдельно.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 — seen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see в Present Perfect меняется на seen. Он помогает описать опыт: She has seen this film before. Ошибка часто возникает, если ученик оставляет обычную форму seen без have/has.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 — written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write — written полезна для тем о домашнем задании и школьных проектах. Например: He has written a letter. Это одна из самых узнаваемых неправильных форм.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Eat — eaten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eaten используется, когда нужно показать завершённое действие: They have eaten lunch. Она особенно удобна для простых повседневных примеров и быстро проверяется в тестах.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Do, be, come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самых частых форм также относятся done, been и come. Именно они часто встречаются в заданиях на Present Perfect, потому что используются в обычной школьной лексике.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грамматики английского языка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for: связь с длительностью действия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помогают показать связь действия с настоящим, но отвечают на разные вопросы: since — «с какого момента?», for — «как долго?»
</a:t>
            </a:r>
            <a:endParaRPr lang="en-US" sz="118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указывает старт, а for — протяжённость. Вместе они подсказывают, что действие началось раньше и всё ещё важно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74750" y="1721504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ручка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lost my pen, so I need another one. Здесь важен результат сейчас: ручки нет, и это сразу влияет на ситуацию на уроке.
</a:t>
            </a:r>
            <a:endParaRPr lang="en-US" sz="959" dirty="0"/>
          </a:p>
        </p:txBody>
      </p:sp>
      <p:sp>
        <p:nvSpPr>
          <p:cNvPr id="12" name="Text 3"/>
          <p:cNvSpPr txBox="1"/>
          <p:nvPr/>
        </p:nvSpPr>
        <p:spPr>
          <a:xfrm>
            <a:off x="1374750" y="2288869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выполненное задание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already finished her reading task. Слово already подчёркивает, что действие завершилось раньше ожидаемого момента, и теперь результат виден.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1374750" y="2856243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длится давно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studied English for three years. Такой пример показывает продолжительность действия, которое началось раньше и продолжается до настоящего времени.
</a:t>
            </a:r>
            <a:endParaRPr lang="en-US" sz="959" dirty="0"/>
          </a:p>
        </p:txBody>
      </p:sp>
      <p:sp>
        <p:nvSpPr>
          <p:cNvPr id="14" name="Text 5"/>
          <p:cNvSpPr txBox="1"/>
          <p:nvPr/>
        </p:nvSpPr>
        <p:spPr>
          <a:xfrm>
            <a:off x="1384050" y="3423628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 опаздывал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has never been late for class. Never помогает говорить об опыте и показывает, что в жизни ученика такого случая пока не было.
</a:t>
            </a:r>
            <a:endParaRPr lang="en-US" sz="959" dirty="0"/>
          </a:p>
        </p:txBody>
      </p:sp>
      <p:sp>
        <p:nvSpPr>
          <p:cNvPr id="15" name="Text 6"/>
          <p:cNvSpPr txBox="1"/>
          <p:nvPr/>
        </p:nvSpPr>
        <p:spPr>
          <a:xfrm>
            <a:off x="1370500" y="3991001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Недавний вход в класс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have just entered the classroom. Just передаёт очень недавнее действие, поэтому предложение звучит как сообщение о том, что произошло только что.
</a:t>
            </a:r>
            <a:endParaRPr lang="en-US" sz="9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Present Perfect в одном обзоре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грамматическая идея меняется в зависимости от цели высказывания: утверждение, отрицание или вопрос.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порядок слов и наличие not, но основа времени остаётся одинаковой: have/has + третья форма глагола.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 маркеров Present Perfect из школьного курса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нет точного времени, а есть результат, опыт или длительность, это время распознаётся особенно быстро по ключевым словам и смыслу.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 помогают быстро отличить Present Perfect от Past Simple.
</a:t>
            </a:r>
            <a:endParaRPr lang="en-US" sz="31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главное правило выбора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нужен там, где прошлое связано с настоящим: через результат, опыт, недавнее действие или длительность. Если важен точный момент, выбирают Past Simple; если важна связь с настоящим, выбирают Present Perfect.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2026-05-31T10:20:16Z</dcterms:created>
  <dcterms:modified xsi:type="dcterms:W3CDTF">2026-05-31T10:20:16Z</dcterms:modified>
</cp:coreProperties>
</file>