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 и первая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помогают сохранять здоровье каждый день.
</a:t>
            </a:r>
            <a:endParaRPr lang="en-US" sz="41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организм быстро растет, а нагрузки в школе, спорте и быту становятся заметнее. Поэтому сон, питание, движение и умение действовать в опасной ситуации особенно важны.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7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дает организму энергию, помогает расти и учиться. Важно есть регулярно, выбирать полезные продукты и не пропускать завтрак перед школой.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компонентов складывается здоровый образ жизни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8–10 часов нужен для восстановления сил, памяти и внимания. Полезны спокойный режим дня, чередование учебы и отдыха, а также прогулки на свежем воздухе.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осторожное поведение защищают от инфекций и травм. Важно мыть руки, соблюдать правила безопасности дома, в школе и на улице, а также избегать вредных привычек.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Достаточная физическая активность укрепляет сердце, мышцы и кости. Ежедневные прогулки, зарядка, игры и занятия спортом помогают сохранять выносливость и хорошее настроение.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улучшения в распорядке заметно отражаются на учебе и самочувствии.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для здоровья становятся сон, движение и регулярное питание; они поддерживают энергию и внимание.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школьных рекомендаций по режиму дня и гигиене питания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сильнее всего влияют на самочувствие
</a:t>
            </a:r>
            <a:endParaRPr lang="en-US" sz="21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нужны овощи, фрукты, крупы, хлеб, молочные продукты, мясо, рыба, яйца и бобовые. Такой набор помогает получать белки, витамины и минералы без лишней нагрузки на организм.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 как основа энергии и работоспособности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рационе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быстрее включиться в учебу и меньше уставать на первых уроках. Вода поддерживает работоспособность, а сладкие напитки и фастфуд не заменяют полноценный прием пищи.
</a:t>
            </a:r>
            <a:endParaRPr lang="en-US" sz="1545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завтрак и вода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элементы распорядка влияют на самочувствие и учебу.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режим помогает организму работать без перегрузки и легче справляться с учебными задачами.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 и его польза для здоровья
</a:t>
            </a:r>
            <a:endParaRPr lang="en-US" sz="264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рекомендациям по режиму дня школьника
</a:t>
            </a:r>
            <a:endParaRPr lang="en-US" sz="12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41" y="1453774"/>
            <a:ext cx="184313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спорт и правильная осанка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подвижные игры и зарядка помогают поддерживать выносливость, улучшают настроение и снижают утомляемость после уроков и домашних заданий.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полезны плавание, велосипед, игры на свежем воздухе и занятия в секциях. Они развивают координацию, силу и привычку к регулярной нагрузке.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виды активности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спина, правильная высота стула и привычка не сутулиться уменьшают нагрузку на позвоночник. Это помогает сохранить осанку и избежать дискомфорта.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за партой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 двумя лямками распределяет вес равномерно и меньше перегружает плечи и спину. Важно не носить в нем лишние тяжелые вещи.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рюкзак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инфекций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 с мылом перед едой, после улицы и после туалета заметно снижает риск переноса микробов. Это простое действие особенно важно в школе и общественных местах.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два раза в день, проветривание комнаты, смена одежды и личная бутылка для воды помогают поддерживать здоровье кожи, полости рта и дыхательных путей.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часто действуют одновременно: один плохой привычке помогает закрепиться другая.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обычно дают недосып и малоподвижность, но и остальные факторы быстро усиливают усталость и снижают внимание.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схема, составленная по теме здорового образа жизни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здоровья подростка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важно осторожно пользоваться техникой, не трогать незнакомые вещества, не играть с огнем и внимательно относиться к острым предметам и скользким поверхностям.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нужно переходить дорогу только по правилам, ждать зеленого сигнала светофора, смотреть по сторонам и не выбегать на проезжую часть даже ради игры.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лестницах, во дворе и на спортивной площадке следует избегать спешки, толкотни и опасных шуток. Внимательность помогает предотвратить травмы и сохранить здоровье.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дома, в школе и на улице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первой помощи: от оценки риска к контролю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безопасный порядок действий: сначала защита себя, затем помощь пострадавшему и наблюдение до приезда медиков.
</a:t>
            </a:r>
            <a:endParaRPr lang="en-US" sz="2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шага, если человек потерял сознание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к человеку громко и осторожно. Если он не отвечает, быстро оцените, есть ли дыхание и нужна ли срочная помощь взрослых.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реакции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сохранённом дыхании уложите пострадавшего на бок, ослабьте тесную одежду и попросите кого-то вызвать 112 или взрослого.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Положение и вызов помощи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давайте воду, таблетки и не оставляйте человека одного. Следите за дыханием и состоянием до прибытия медиков.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Наблюдение до приезда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Небольшую ссадину сначала промывают чистой водой, затем обрабатывают края антисептиком и закрывают стерильной повязкой или пластырем. Это помогает защитить ранку от грязи и микробов.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и ссадины: первые действия
</a:t>
            </a:r>
            <a:endParaRPr lang="en-US" sz="2988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 нужна плотная давящая повязка и немедленный вызов взрослых или скорой помощи. Опасность в том, что человек может быстро потерять много крови и ослабнуть.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Ушибы, растяжения и ожоги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или растяжении нужен покой и холод через ткань на 10–15 минут. Это уменьшает боль, отёк и помогает не усугубить травму.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Повреждённую руку или ногу лучше не нагружать и не разрабатывать сразу. Если боль усиливается, нужен осмотр взрослых и при необходимости медиков.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ожоге место охлаждают прохладной водой 10–20 минут. Пузыри нельзя прокалывать, а кожу нельзя смазывать маслом, кремом или зубной пастой.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ожог большой, сильно болит или самочувствие ухудшается, нужно срочно обратиться за помощью. Самостоятельно такие повреждения лечить опасно.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удушье или попадании инородного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варианта развития ситуации: при сохранённом дыхании — наблюдение, при сильном затруднении — срочный вызов помощи.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о действиях, которые могут ухудшить состояние пострадавшего или мешают правильной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действия часто вредят больше самой травмы, поэтому сначала нужно остановиться, оценить ситуацию и действовать только безопасно.
</a:t>
            </a:r>
            <a:endParaRPr lang="en-US" sz="146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оказании первой помощи
</a:t>
            </a:r>
            <a:endParaRPr lang="en-US" sz="218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оказания первой помощи для школьников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нужны в обычной школьной и домашней ситуации и не требуют сложного оборудования.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действия, которые можно выполнить быстро: вызвать помощь, оценить безопасность и не оставлять пострадавшего без наблюдения.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 для 11–13 лет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первой помощи, которые особенно важны для школьника
</a:t>
            </a:r>
            <a:endParaRPr lang="en-US" sz="21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81" y="1205853"/>
            <a:ext cx="338438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и стресс у школьников
</a:t>
            </a:r>
            <a:endParaRPr lang="en-US" sz="2581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 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 домашние задания вызывают напряжение, если всё откладывать на последний момент. Помогают короткие планы на день, спокойный темп работы и своевременный отдых между делами.
</a:t>
            </a:r>
            <a:endParaRPr lang="en-US" sz="128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делает человека раздражительным и рассеянным. Когда режим дня стабилен, мозг лучше запоминает материал, а утром легче включаться в уроки и общение.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перерывы
</a:t>
            </a:r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зарядка или подвижная игра снимают внутреннее напряжение лучше, чем долгое сидение с телефоном. Даже короткая активность помогает переключиться и снизить усталость.
</a:t>
            </a:r>
            <a:endParaRPr lang="en-US" sz="1341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 не проходит, полезно поговорить с родителями, классным руководителем или школьным психологом. Спокойный разговор помогает разобраться в причине стресса и найти выход.
</a:t>
            </a:r>
            <a:endParaRPr lang="en-US" sz="12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задаёт тон дню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просыпается без спешки, выпивает стакан воды и собирает рюкзак заранее. После короткой зарядки легче идти в школу, а на уроках не хочется постоянно зевать и отвлекаться.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помощь в коридоре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одноклассник случайно поцарапал руку, и рядом нашёлся тот, кто не растерялся. Он позвал учителя, принес чистую салфетку и не стал делать лишнего, пока взрослые осматривали рану.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 на улице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собирались перебежать дорогу в неположенном месте, но один остановил всех и дождался зелёного сигнала. Такой поступок выглядит простым, но именно он помогает избежать беды и показывает настоящую ответственность.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помощь другим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ежедневные привычки и спокойные действия в 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режим, правильно питаться, двигаться, следить за гигиеной и помнить о безопасности, организм будет сильнее. А базовые навыки первой помощи помогут не растеряться и поддержать человека до приезда взрослых.
</a:t>
            </a:r>
            <a:endParaRPr lang="en-US" sz="3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2026-05-20T23:15:57Z</dcterms:created>
  <dcterms:modified xsi:type="dcterms:W3CDTF">2026-05-20T23:15:57Z</dcterms:modified>
</cp:coreProperties>
</file>