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Центрального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район, в котором город живёт каждый день.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 заметен сразу: здесь много людей, зданий и маршрутов. Он объединяет работу, покупки, услуги и отдых, поэтому от его организации зависит удобство жизни всего города.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района: основные зоны и связи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кварталы расположены рядом с местами повседневных дел, чтобы жители быстрее добирались до школы, магазина и остановки. Это экономит время и делает район более удобным для семей.
</a:t>
            </a:r>
            <a:endParaRPr lang="en-US" sz="708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центр собирает офисы, банки, учреждения и рабочие места. Здесь особенно важны высокий поток людей, доступность транспорта и удобные входы в здания.
</a:t>
            </a:r>
            <a:endParaRPr lang="en-US" sz="740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связывают район с другими частями города. Пересадки, остановки и маршруты позволяют быстро перемещаться людям, а также доставлять товары и документы.
</a:t>
            </a:r>
            <a:endParaRPr lang="en-US" sz="708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пространства нужны для общения и отдыха. Площади, скверы и пешеходные улицы делают район живым, помогают встречаться и проводить время рядом с домом или учёбой.
</a:t>
            </a:r>
            <a:endParaRPr lang="en-US" sz="7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хозяйство района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82644" y="2612988"/>
            <a:ext cx="2288587" cy="854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все части района между собой. Он доставляет людей и грузы, поддерживает работу магазинов, школ, предприятий и учреждений.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6382646" y="3802171"/>
            <a:ext cx="2288587" cy="854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Поддержка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ЖКХ и социальная сфера создают условия для жизни. Вода, тепло, свет, уборка, школы и поликлиники важны так же, как дороги и магазины.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3532765" y="2556086"/>
            <a:ext cx="2037455" cy="597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даёт районy товары первой необходимости и мелкие заказы. Небольшие предприятия работают ближе к потребителю, чтобы быстрее реагировать на спрос и не занимать много места.
</a:t>
            </a:r>
            <a:endParaRPr lang="en-US" sz="664" dirty="0"/>
          </a:p>
        </p:txBody>
      </p:sp>
      <p:sp>
        <p:nvSpPr>
          <p:cNvPr id="14" name="Text 5"/>
          <p:cNvSpPr txBox="1"/>
          <p:nvPr/>
        </p:nvSpPr>
        <p:spPr>
          <a:xfrm>
            <a:off x="3532764" y="3307582"/>
            <a:ext cx="2037455" cy="597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соединяет производителей и жителей. Магазины, рынки и павильоны обеспечивают ежедневные покупки и делают район удобным для жизни без дальних поездок.
</a:t>
            </a:r>
            <a:endParaRPr lang="en-US" sz="764" dirty="0"/>
          </a:p>
        </p:txBody>
      </p:sp>
      <p:sp>
        <p:nvSpPr>
          <p:cNvPr id="15" name="Text 6"/>
          <p:cNvSpPr txBox="1"/>
          <p:nvPr/>
        </p:nvSpPr>
        <p:spPr>
          <a:xfrm>
            <a:off x="3532764" y="4059076"/>
            <a:ext cx="2037455" cy="597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помогают решать бытовые и личные задачи. Это ремонт, питание, связь, образование и другие виды помощи, которые нужны почти каждый день.
</a:t>
            </a:r>
            <a:endParaRPr lang="en-US" sz="7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предприятия рядом с городом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цеха выпускают хлеб, выпечку, полуфабрикаты и другие продукты, которые быстро попадают в магазины. Для такого производства важны скорость, чистота и удобная логистика.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Типографии печатают книги, листовки, бланки и упаковку. Они нужны рядом с городом, потому что позволяют быстро выполнять заказы школ, фирм и учреждений.
</a:t>
            </a:r>
            <a:endParaRPr lang="en-US" sz="916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сервис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 сервисы ремонтируют одежду, технику, обувь и мебель. Такие предприятия особенно полезны в центре, где людям важно быстро получить помощь рядом с домом.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 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 сборочные площадки принимают, хранят и готовят товары к доставке. Они помогают магазинам работать без перебоев и сокращают время между поставкой и продажей.
</a:t>
            </a:r>
            <a:endParaRPr lang="en-US" sz="9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10" y="2040590"/>
            <a:ext cx="275387" cy="2447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451" y="2030631"/>
            <a:ext cx="198529" cy="2647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474" y="2030631"/>
            <a:ext cx="264705" cy="2647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8586" y="2030631"/>
            <a:ext cx="264705" cy="26470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5360" y="2052829"/>
            <a:ext cx="275387" cy="22030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район удобным каждый день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68690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магазины продают продукты и товары первой необходимости в шаговой доступности. Они помогают не тратить время на поездки и делают повседневные покупки простыми.
</a:t>
            </a:r>
            <a:endParaRPr lang="en-US" sz="1185" dirty="0"/>
          </a:p>
        </p:txBody>
      </p:sp>
      <p:sp>
        <p:nvSpPr>
          <p:cNvPr id="16" name="Text 3"/>
          <p:cNvSpPr txBox="1"/>
          <p:nvPr/>
        </p:nvSpPr>
        <p:spPr>
          <a:xfrm>
            <a:off x="2349020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Аптеки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Аптеки обеспечивают жителей лекарствами, средствами ухода и консультацией по базовым вопросам. В центре они особенно важны, потому что нужны быстро и почти ежедневно.
</a:t>
            </a:r>
            <a:endParaRPr lang="en-US" sz="1185" dirty="0"/>
          </a:p>
        </p:txBody>
      </p:sp>
      <p:sp>
        <p:nvSpPr>
          <p:cNvPr id="17" name="Text 4"/>
          <p:cNvSpPr txBox="1"/>
          <p:nvPr/>
        </p:nvSpPr>
        <p:spPr>
          <a:xfrm>
            <a:off x="4011132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Кофейни и кафе создают места для короткого отдыха, встреч и перекуса. Они поддерживают городскую жизнь и делают улицы более оживлёнными и удобными.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73244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Парикмахерские, ателье и мастерские помогают поддерживать порядок и внешний вид. Такие услуги востребованы рядом с домом, школой и работой.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3535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Выдача заказов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выдачи заказов позволяют быстро получать покупки из интернета. Это удобно для семей, школьников и работников, потому что экономит время и 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Услуги, которые поддерживают жизнь района
</a:t>
            </a:r>
            <a:endParaRPr lang="en-US" sz="2722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Учёба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кружки и библиотеки дают знания, навыки и место для общения. Они помогают детям и подросткам учиться рядом с домом и развиваться без дальних поездок.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Здоровье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Поликлиники, стоматологии и аптеки поддерживают здоровье жителей. Близость медицинской помощи особенно важна для семей с детьми и пожилых людей.
</a:t>
            </a:r>
            <a:endParaRPr lang="en-US" sz="1239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Досуг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спортивные центры и дома культуры наполняют район событиями. Такие места дают возможность отдыхать, заниматься спортом и узнавать новое в свободное время.
</a:t>
            </a:r>
            <a:endParaRPr lang="en-US" sz="1124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Цифровые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IT-сервисы и связь делают район удобным для учёбы, работы и бытовых дел. Через интернет можно получать информацию, записываться на услуги и быстро решать многие вопросы.
</a:t>
            </a:r>
            <a:endParaRPr lang="en-US" sz="11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и дороги связывают центральный район с другими частями города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район с городом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 по району: удобство и безопасность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школа, магазин и остановка находятся недалеко, повседневные дела занимают меньше времени. Это особенно удобно для детей и родителей, которые передвигаются пешком.
</a:t>
            </a:r>
            <a:endParaRPr lang="en-US" sz="708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тротуары и ровные переходы снижают риск на улице. Пешеходам легче двигаться, а движение становится понятнее и спокойнее для всех участников.
</a:t>
            </a:r>
            <a:endParaRPr lang="en-US" sz="783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дворов и улиц помогает чувствовать себя уверенно вечером. Хорошо освещённые пути важны для возвращения домой, прогулок и движения к остановкам.
</a:t>
            </a:r>
            <a:endParaRPr lang="en-US" sz="748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Лавочки, деревья и небольшие скверы делают путь приятнее. Такие детали помогают отдохнуть, подождать транспорт и чувствовать себя комфортно в своём районе.
</a:t>
            </a:r>
            <a:endParaRPr lang="en-US" sz="7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коммунальных процессов в районе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ЖКХ в районе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интернет — это почти непрерывная городская сеть, которая помогает району работать без остановки.
</a:t>
            </a:r>
            <a:pPr algn="l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 работе мобильной связи и городских систем оповещения
</a:t>
            </a:r>
            <a:endParaRPr lang="en-US" sz="1161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остаётся на связи в любое время
</a:t>
            </a:r>
            <a:endParaRPr lang="en-US" sz="2809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районе находятся важные учреждения
</a:t>
            </a:r>
            <a:endParaRPr lang="en-US" sz="2862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центр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районе начинается у школьного входа: сюда идут дети с рюкзаками, родители спешат на работу, а во дворе уже открывается кружок. Школа становится не только местом учёбы, но и важной точкой ежедневной жизни квартала.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к медицинской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поликлинике обычно ведёт знакомый маршрут: по нему идут с родителями, пожилые жители и те, кому нужна быстрая помощь. Рядом часто находятся аптека, остановка и удобный вход, чтобы визит занимал меньше времени.
</a:t>
            </a:r>
            <a:endParaRPr lang="en-US" sz="1057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учёбы и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или центре досуга район меняет ритм. Здесь делают домашние задания, проводят занятия, читают, играют в настольные игры и выступают на небольших сценах. Такие места создают спокойное пространство для общения и развития.
</a:t>
            </a:r>
            <a:endParaRPr lang="en-US" sz="9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767393"/>
            <a:ext cx="4392940" cy="14018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обеспечивают район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работает благодаря людям разных профессий. Таблица показывает, кто выполняет главные задачи и какой результат это даёт жителям.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специалистов разные обязанности, но вместе они поддерживают нормальную жизнь района и делают его удобным для жителей.
</a:t>
            </a:r>
            <a:endParaRPr lang="en-US" sz="932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профессий в городской социальной и хозяйственной сфере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финансовые поступления превращаются в городские работы и услуги.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поступлений к городским услугам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район становится чище и безопаснее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9037" y="2740620"/>
            <a:ext cx="2298311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выявление проблем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транспорта, выхлопы и мусор сильнее всего влияют на качество жизни в плотной застройке. Поэтому район сначала определяет самые проблемные места и проверяет состояние зелёных зон.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0422" y="2740620"/>
            <a:ext cx="2298311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снижение вреда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применяют меры защиты: сажают деревья, ставят контейнеры для раздельного сбора, убирают улицы и устанавливают экраны там, где много машин или идёт стройка.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81807" y="2740620"/>
            <a:ext cx="2298311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 — контроль и поддержание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важны постоянный контроль и уход: проверка чистоты, соблюдение правил для транспорта и обновление общественных пространств помогают сохранять безопасную среду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" y="2321816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трудности района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центральном районе трудности чаще связаны не с расстояниями, а с большой нагрузкой на улицы и службы. Таблица показывает самые заметные проблемы и их 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возникают там, где пространство ограничено, а людей, машин и зданий много. Значит, особенно важны ремонт, планирование и регулярное обслуживание.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городских проблем для центральных районов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району меняться к лучшему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главных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обновляют то, что влияет на безопасность и каждый день: асфальт, переходы, освещение и остановки. Такие работы уменьшают риск аварий и делают передвижение по району удобнее.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сетей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меняют изношенные трубы, кабели и другое оборудование под землёй и в зданиях. Это снижает аварии, помогает экономить ресурсы и уменьшает неожиданные отключения.
</a:t>
            </a:r>
            <a:endParaRPr lang="en-US" sz="916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дворы и зелёные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технических работ важна среда вокруг людей: новые деревья, ухоженные дворы, скамейки и игровые площадки. Хорошее благоустройство делает район приятнее и для детей, и для взрослых.
</a:t>
            </a:r>
            <a:endParaRPr lang="en-US" sz="881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на годы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проекты на будущее: продуманные маршруты, современные остановки и аккуратное размещение объектов. Они помогают району развиваться без лишней тесноты и перегрузки.
</a:t>
            </a:r>
            <a:endParaRPr lang="en-US" sz="9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каждый житель помогает району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73258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Экономия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простых привычек: выключайте свет, когда выходите из комнаты, и не оставляйте воду включённой без необходимости. Такие действия помогают беречь ресурсы дома и в школе.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2337649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Чистота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Сортируйте отходы, если рядом есть подходящие контейнеры, и не бросайте мусор мимо урны. Чистый двор зависит не только от служб, но и от аккуратности каждого человека.
</a:t>
            </a:r>
            <a:endParaRPr lang="en-US" sz="1183" dirty="0"/>
          </a:p>
        </p:txBody>
      </p:sp>
      <p:sp>
        <p:nvSpPr>
          <p:cNvPr id="12" name="Text 4"/>
          <p:cNvSpPr txBox="1"/>
          <p:nvPr/>
        </p:nvSpPr>
        <p:spPr>
          <a:xfrm>
            <a:off x="4002040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Уважение к общему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общее имущество: не царапайте стены, не ломайте лавочки, не нажимайте зря кнопки в лифте. Чем меньше лишнего износа, тем реже нужны ремонт и замена.
</a:t>
            </a:r>
            <a:endParaRPr lang="en-US" sz="1183" dirty="0"/>
          </a:p>
        </p:txBody>
      </p:sp>
      <p:sp>
        <p:nvSpPr>
          <p:cNvPr id="13" name="Text 5"/>
          <p:cNvSpPr txBox="1"/>
          <p:nvPr/>
        </p:nvSpPr>
        <p:spPr>
          <a:xfrm>
            <a:off x="5666432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Безопасное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правила на улице: переходите дорогу в положенном месте, не мешайте транспорту и не шумите поздно вечером. Это делает район спокойнее и безопаснее.
</a:t>
            </a:r>
            <a:endParaRPr lang="en-US" sz="1183" dirty="0"/>
          </a:p>
        </p:txBody>
      </p:sp>
      <p:sp>
        <p:nvSpPr>
          <p:cNvPr id="14" name="Text 6"/>
          <p:cNvSpPr txBox="1"/>
          <p:nvPr/>
        </p:nvSpPr>
        <p:spPr>
          <a:xfrm>
            <a:off x="7330823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Вовремя сообщить о проблеме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заметили поломку, сообщите взрослым или в нужную службу. Быстрый сигнал помогает устранить проблему раньше, чем она станет серьёзной и неудобной для многих жителей.
</a:t>
            </a:r>
            <a:endParaRPr lang="en-US" sz="10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основные части хозяйства центрального района и показывает их взаимосвязь.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хозяйство района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район — много связанных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Центрального района работает как единый механизм: каждая служба нужна рядом с другой. Чем лучше они согласованы, тем удобнее людям учиться, передвигаться, покупать, лечиться и отдыхать.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2026-07-27T01:24:48Z</dcterms:created>
  <dcterms:modified xsi:type="dcterms:W3CDTF">2026-07-27T01:24:48Z</dcterms:modified>
</cp:coreProperties>
</file>