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современное значение и основные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улучшенных сортов и пород — основа продовольственной безопасности.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берёт начало у древних земледельцев, отбирающих ценные растения и животных, и обретает научное основание после открытия Менделя в XIX веке.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развития селекции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задачи селекции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это наука о формировании организмов с необходимыми признаками. Она сочетает биологию, генетику и агротехнику для создания новых сортов и пород.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сущность селекции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урожайности, повышение устойчивости к вредителям и болезням, а также улучшение качества продукции — ключевые задачи селекции сегодня.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2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современной селекции
</a:t>
            </a:r>
            <a:endParaRPr lang="en-US" sz="2792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стабилизация и рост производства продуктов питания для растущего населения, обеспечивая надежность и доступность ресурсов.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селекции в обеспечении продовольствия
</a:t>
            </a:r>
            <a:endParaRPr lang="en-US" sz="26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селекции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ориентирована на улучшение пород, продуктивности и адаптации к среде, учитывая особенности воспроизводства.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— крупнейшая отрасль с исторической и экономической значимостью, включает зерновые, овощные и технические культуры.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применяется в промышленности и медицине, используя уникальные методы на клеточном уровне.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древних цивилизаций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Египте, Китае, Месопотамии и Южной Америке внедряли примитивный отбор семян, формируя устойчивые культурные растения, приспособленные к местным условиям.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злаков и бобовых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показывают, что люди уже тогда выбирали растения с лучшими признаками, что послужило основой для дальнейшего селекционного развития.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направленного отбора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естественного и искусственного отбора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ускорил формирование новых сортов и пород, улучшая устойчивость к неблагоприятным условиям.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 культурных растений проходило под влиянием естественного отбора в агрокультурах древних общин.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сознательного отбора люди начали умышленно сохранять и распространять желательные свойства растений и животных.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естественного к искусственному отбору открыл возможности для достижения целенаправленных селекционных целей.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Грегора Менделя: основы генетики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публикует работу о наследовании признаков у гороха, формулируя законы наследственности.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Целенаправленная 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Менделя даёт основу для плановых скрещиваний и создания новых сортов с нужными качествами.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становятся фундаментом науки о наследственности, позволяя предсказуемо управлять признаками при селекции.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15172"/>
            <a:ext cx="9042900" cy="36570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селекции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селекции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и достижения в развитии селекционных методов, отражающие прогресс науки и техники.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за века значительно усложнились и повысили эффективность агротехники.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селекции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позволяет выделить группы растений с нужными признаками, а индивидуальный сохраняет семена лучших особей для повышения качества сортов.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и индивидуальный отбор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различных сортов даёт потомство с комбинированными, улучшенными признаками, такими как высокая урожайность и устойчивость к болезням.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Индуцирование мутаций и увеличение числа хромосом создают новые генотипы, расширяя генетический потенциал для селекционной работы.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и полиплоидизация
</a:t>
            </a:r>
            <a:endParaRPr lang="en-US" sz="26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селекционной работы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новых сортов и пород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как ведущий раздел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 растений служат надежным инструментом для решения глобальных проблем человечества, включая борьбу с голодом и обеспечение устойчивого развития сельского хозяйства.
</a:t>
            </a:r>
            <a:endParaRPr lang="en-US" sz="2402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селекционерами сорта способствуют продовольственной независимости стран, позволяют увеличивать урожайность и адаптироваться к изменяющимся климатическим условиям.
</a:t>
            </a:r>
            <a:endParaRPr lang="en-US" sz="2307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научно-исследовательские центры, такие как Институт имени Н.И. Вавилова и CIMMYT в Мексике, играют важную роль в разработке новых сортов с улучшенными характеристиками.
</a:t>
            </a:r>
            <a:endParaRPr lang="en-US" sz="2473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включает работу с широким спектром видов: от основных зерновых и овощных культур до технических и декоративных растений, обеспечивающих множество отраслей экономики.
</a:t>
            </a:r>
            <a:endParaRPr lang="en-US" sz="2278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России, статистика урожайности,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урожайности зерновых культур (1950–2020)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селекционных сортов сопровождалось интегрированным подходом, включая защиту растений и совершенствование агротехники, обеспечив значительный прогресс.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отражает успехи селекции и комплексного управления сельским хозяйством, что способствует продовольственной безопасности страны.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селекционеры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организовал экспедиции для сбора и изучения семян различных растений, что позволило изучить генетическое разнообразие и заложить основы современной селекции в России.
</a:t>
            </a:r>
            <a:endParaRPr lang="en-US" sz="2098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— основатель учения о центрах происхождения культур
</a:t>
            </a:r>
            <a:endParaRPr lang="en-US" sz="2253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Лупин специализировался на селекции капусты и моркови, внёс значительный вклад в повышение качества и продуктивности овощных культур, применяя современные методы отбора и гибридизации.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В.И. Лупин — разработчик высокоурожайных овощных сортов
</a:t>
            </a:r>
            <a:endParaRPr lang="en-US" sz="2215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Лисицын разработал методику адаптации сортов к разным климатическим условиям России, что значительно повысило урожайность и устойчивость зерновых культур в разнообразных регионах.
</a:t>
            </a:r>
            <a:endParaRPr lang="en-US" sz="202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П.И. Лисицын — пионер районирования сортов пшеницы
</a:t>
            </a:r>
            <a:endParaRPr lang="en-US" sz="24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и индивидуальный отбор в растениеводстве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позволяет формировать однородные группы растений с комплексом желательных признаков, поддерживая стабильность и качество сельскохозяйственных культур.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концентрируется на сохранении семян от наиболее выдающихся особей, что способствует улучшению ценных свойств и повышению адаптивности сортов.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метода дополняют друг друга, обеспечивая баланс между гомогенной однородностью и сохранением генетического потенциала растений.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метод селекции растений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гибридная кукуруза с улучшенной продуктивностью и картофель, устойчивый к фитофторозу, что демонстрирует эффективность применения данного метода в практике селекции.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основана на скрещивании генетически разнородных форм для объединения положительных признаков родителей в потомстве, что увеличивает урожайность и устойчивость.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IR8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риса, выведенный с помощью мутагенеза, отличается повышенной устойчивостью к засухе и сыграл важную роль в обеспечении продовольственной безопасности.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Международного центра риса, 2022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отражает значимость мутагенеза как инструмента для создания уникальных генетических вариаций, отсутствующих в природе.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селекции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изолированных клеток и тканей позволяет ускорить отбор и восстановление высококачественных растений с нужными признаками.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селекция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выявлении генетических маркеров, связанных с целевыми свойствами, что повышает точность и эффективность отбора сортов.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Маркер-ассоциированная селекция
</a:t>
            </a:r>
            <a:endParaRPr lang="en-US" sz="2959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генов из различных организмов в геном растений обеспечивает получение новых свойств, например устойчивости к вредителям и неблагоприятным факторам.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Трансгенез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редактирования генома позволяют создавать организмы с заранее заданными характеристиками, значительно сокращая сроки селекционной работы.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доклад о мировой сельскохозяйственной статистике, 2021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селекции в мировое производство продовольствия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селекционных программ остаётся ключевым элементом повышения глобальной продовольственной безопасности и устойчивости сельского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ведущую роль селекции в Зелёной революции, значительно опережающем вклад других факторов прироста урожайности.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вызовы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CRISPR/Cas9 открывает новые возможности для создания устойчивых к заболеваниям и климатическим стрессам растений с высокой точностью.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важным становится решение этических и биобезопасных вопросов, что превращает селекцию в междисциплинарную науку с комплексным подходом.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гарантия устойчивого продовольственного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развитие методов селекции и международное сотрудничество играют ключевую роль в обеспечении стабильного и качественного питания для растущего населения планеты.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2026-05-09T23:40:00Z</dcterms:created>
  <dcterms:modified xsi:type="dcterms:W3CDTF">2026-05-09T23:40:00Z</dcterms:modified>
</cp:coreProperties>
</file>