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n первых членов геометрической прогрессии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найти сумму последовательности с постоянным множителем?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геометрическая прогрессия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рост и убывание величин, работать со степенями и решать практические задачи из алгебры, в том числе про проценты, изменение количества объектов и вычисление суммы нескольких шагов подряд.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03475" y="684675"/>
            <a:ext cx="4014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геометрическая прогрессия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072632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 — это последовательность, в которой каждый следующий член получается умножением предыдущего на одно и то же число q.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72632" y="2641934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и 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обозначают b_1, а число q называют знаменателем прогрессии. Именно они определяют, как будет развиваться вся последовательность.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072632" y="3753075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2, 4, 8, 16 и 5, 10, 20, 40 показывают увеличение, потому что q больше 1.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173807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убывания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81, 27, 9, 3 уменьшается, так как каждый член в три раза меньше предыдущего, то есть q меньше 1.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173807" y="2641929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q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 &gt; 1 члены быстро растут, а при 0 &lt; q &lt; 1 постепенно уменьшаются, но остаются положительными.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n членов и их запись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n членов геометрической прогрессии записывают так: b_1, b_1q, b_1q^2, … b_1q^{n-1}. Каждый следующий член получается по одному и тому же правилу.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степень начинается с нуля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первого члена степень у q отсутствует, поэтому дальше показатели степени идут по порядку: 1, 2, 3 и так далее до n-1.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S_n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первых n членов обозначается S_n. Это сокращённая запись для суммы всех членов от первого до n-го включительно.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 = 5, в сумме будет пять слагаемых, а если n = 10 — десять. Число n всегда показывает, сколько членов нужно сложить.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выводится формула суммы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суммы первых n членов геометрической прогрессии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помогает быстро находить результат без поэтапного сложения всех членов.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записи формулы дают одинаковый результат при вычислениях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9 класса: тема о геометрической прогрессии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S_n для b_1 = 1; значения приведены для n = 1–5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при разных значениях q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сравнивать не отдельные члены, а итоговую сумму после каждого шага.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q, тем быстрее растёт S_n; при q меньше 1 прибавка становится всё слабее.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3, 6, 12, 24, 48 — это геометрическая прогрессия, где первый член равен 3, а каждый следующий член вдвое больше предыдущего.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пяти членов используем формулу S_5 = 3(1 — 2^5)/(1 — 2). После подстановки получаем 93, что подтверждает быстрый рост суммы.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q больше 1, каждый новый член заметно увеличивает общий результат. Поэтому сумма растёт намного быстрее, чем в последовательностях с маленьким знаменателем.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удвоением каждого члена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примеров вычисления суммы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результат в зависимости от первого члена, знаменателя и числа членов.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зависит не только от n, но и от q: при q &gt; 1 она растёт особенно быстро, а при q = 1 считается отдельно.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формуле суммы геометрической прогрессии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= 1, каждый следующий член равен предыдущему. Тогда вся последовательность состоит из одинаковых чисел: b_1, b_1, b_1 и так далее.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члены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сумму находят просто: S_n = n·b_1. Нужно умножить первый член на количество членов, потому что все слагаемые одинаковые.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формула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Подставлять q = 1 в дробную формулу нельзя: в знаменателе получится 1 — q = 0. Такой случай всегда проверяют отдельно перед вычислением.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дробь не подходит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 q = 1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работает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сумму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сумму первых n членов: b_1, b_1q, b_1q^2 и так далее до b_1q^{n-1}. Так видно, какие слагаемые должны появиться после умножения на q.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на q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всю сумму S_n умножить на q, каждый член сдвигается на одно место вправо. Тогда почти все слагаемые совпадают с исходной записью и готовы к сокращению.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суммы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S_n — qS_n остаются только первый член b_1 и последний член b_1q^n. Все промежуточные слагаемые взаимно уничтожаются, поэтому выражение становится намного проще.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формулу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и деления на 1 — q получается формула суммы. Она работает именно потому, что между соседними членами всегда один и тот же множитель q.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S_n для прогрессии 1, 3, 9, 27, 81.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сумма по мере увеличения n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одной и той же прогрессии каждый новый член добавляет всё больший вклад в общий результат, поэтому разница между соседними столбцами быстро увеличивается.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 &gt; 1 сумма растёт ускоренно: чем больше n, тем заметнее вклад последних членов.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суммы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b₁ и q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b_1 задаёт начало прогрессии, а q показывает, во сколько раз меняется каждый следующий член. Если их перепутать, все последующие вычисления будут неверными.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n первых членов последний показатель равен q^{n-1}, а не q^n. Ошибка в степени меняет последний член и сразу искажает всю сумму.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q = 1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Формулу с дробью нельзя применять, когда q = 1, потому что знаменатель становится нулём. В этом случае сумма находится отдельно: S_n = n·b_1.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степенях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неверно считают 2^5 или (½)^4. Перед подстановкой полезно проверить, правильно ли вычислена степень и не потерян ли знак.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сравнить результат с первыми членами прогрессии. Если сумма не соответствует росту или убыванию последовательности, в решении есть ошибка.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Sₙ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суммы первых n членов геометрической прогрессии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и значение q влияют на последовательность
</a:t>
            </a:r>
            <a:endParaRPr lang="en-US" sz="2368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геометрической прогрессии и примеры вычислений.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знак и величина q меняют не только скорость роста, но и характер всех членов прогрессии.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q даёт одинаковый по знаку ряд, а отрицательное q вызывает чередование знаков и меняет поведение суммы.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и проценты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вклад растёт на одинаковый процент каждый период, сумма увеличивается не на одно и то же число, а в одинаковое число раз. Поэтому через несколько шагов получается заметный прирост, как в геометрической прогрессии.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по шагам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помогает описывать не только рост, но и уменьшение: например, яркость, громкость или значение величины после каждого шага становится меньше в одно и то же число раз.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размножение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 и рост числа подписчиков часто описывают повторным умножением на один коэффициент. Каждая новая группа становится больше предыдущей, если условия остаются одинаковыми.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геометрическая прогрессия в жизни
</a:t>
            </a:r>
            <a:endParaRPr lang="en-US" sz="23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последовательности из условия задания.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арифметической и геометрической прогрессий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последовательности начинаются одинаково, но дальше ведут себя по-разному: одна прибавляет, другая умножает. Это хорошо видно уже на первых пяти членах.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при q &gt; 1 нарастает значительно быстрее, чем арифметическая, даже если стартовые значения совпадают.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бесконечной геометрической прогрессией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сумма считается отдельно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S_n всегда важно точное число членов n. Для конечной прогрессии находят именно сумму первых n членов, а не предел.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члены уменьшаются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0 &lt; q &lt; 1, каждый следующий член становится меньше предыдущего. Последовательность постепенно приближается к нулю.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может иметь предел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бесконечном продолжении такая прогрессия может стремиться к конечному числу. Это возможно только при условии |q| &lt; 1.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 теме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меняется сумма при разных значениях b_1, q и n. В каждом примере ответ находится по одной и той же формуле.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заданиях ответ определяется тремя параметрами: первым членом, знаменателем и числом членов. Изменение любого из них меняет сумму.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суммы геометрической прогрессии.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темы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первых n членов геометрической прогрессии находится по формуле S_n = b_1(1 — q^n)/(1 — q), а при q = 1 — по формуле S_n = n·b_1. Эта тема учит видеть рост, убывание и закономерности в числах.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2026-05-29T12:14:59Z</dcterms:created>
  <dcterms:modified xsi:type="dcterms:W3CDTF">2026-05-29T12:14:59Z</dcterms:modified>
</cp:coreProperties>
</file>