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 Петре I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Петровские реформы навсегда изменили Россию.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XVII века Россия заметно уступала европейским державам. Петр I начал преобразования, чтобы укрепить армию, получить выход к морям и сделать государство более сильным и управляемым.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пороге перемен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2640" y="2705498"/>
            <a:ext cx="23607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экономика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22650" y="3426800"/>
            <a:ext cx="24414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оставалась в основном аграрной страной: ремесло и мануфактуры развивались медленно, а хозяйство не обеспечивало потребности сильной армии и флота.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34330" y="2705498"/>
            <a:ext cx="23607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отсталость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4334" y="3426800"/>
            <a:ext cx="24414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поражение под Нарвой показало недостатки старого войска, а отсутствие собственного флота мешало защищать интересы страны на морях и в торговле.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237224" y="2705498"/>
            <a:ext cx="23607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переменах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237225" y="3426800"/>
            <a:ext cx="24414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к морям сдерживал торговлю и связи с Европой, поэтому преобразования стали ответом и на внешнюю угрозу, и на внутреннее отставание.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преобразования стали необходимы
</a:t>
            </a:r>
            <a:endParaRPr lang="en-US" sz="2700" dirty="0"/>
          </a:p>
        </p:txBody>
      </p:sp>
      <p:sp>
        <p:nvSpPr>
          <p:cNvPr id="13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реформ Петра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3250" y="3612666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1680–1690-е годы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3250" y="406560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Стрелецкие бунты и борьба за власть в Москве показали нестабильность старого порядка и необходимость укрепления центральной власти.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947525" y="1797017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 Европы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947525" y="225006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Петр наблюдал европейские военные приемы и технические новшества, что усилило его интерес к флоту, армии и производству.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633250" y="1797017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реформам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33250" y="225006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событий реформы стали системными: они затронули армию, управление, экономику и культуру.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181750" y="3612576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первых войн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181755" y="406560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Азовские походы показали значение флота, а поражение под Нарвой убедило в необходимости глубоких преобразований.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1042200"/>
            <a:ext cx="4001400" cy="13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и новая армия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3904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организация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905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полков нового строя означало переход к более организованной армии с единым порядком службы, обучением артиллерии и строгим подчинением.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91899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основа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19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Потешные полки стали для Петра школой обучения командованию, строевой выучке и дисциплине; именно из них выросла будущая гвардия.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преобразований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6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задачей было сформировать регулярное войско европейского типа, способное вести длительную войну и выполнять приказы без опоры на случайный набор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до и после реформ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военная реформа при Петре изменила не только состав армии, но и принципы её подготовки и управления.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стала регулярной и более управляемой, что повысило боеспособность России в Северной войне.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по истории России эпохи Петра I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8606" y="795758"/>
            <a:ext cx="68151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управление и централизация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682575" y="2244600"/>
            <a:ext cx="19839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учреждения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575" y="2801809"/>
            <a:ext cx="1984050" cy="1834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приказов постепенно уступала место коллегиям — органам с более четким распределением обязанностей, письменным делопроизводством и едиными правилами работы.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81375" y="2244600"/>
            <a:ext cx="19842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центра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81377" y="2801809"/>
            <a:ext cx="1984050" cy="1834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усилила вертикаль власти: решения принимались быстрее, но зависимость местного управления от центра заметно возросла.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781975" y="2244600"/>
            <a:ext cx="19842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и контроль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781976" y="2801809"/>
            <a:ext cx="1984050" cy="1834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стал высшим органом управления в отсутствие государя, помогая контролировать исполнение решений и координировать деятельность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49350"/>
            <a:ext cx="65745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управления на местах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69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5510" y="2248995"/>
            <a:ext cx="39033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территории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3893" y="2605034"/>
            <a:ext cx="39048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разделили на губернии, чтобы упростить управление и сделать сбор налогов более регулярным и контролируемым.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5510" y="3779246"/>
            <a:ext cx="39033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деления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63893" y="4135285"/>
            <a:ext cx="39048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губернии делились на провинции и уезды, что помогало точнее распределять обязанности местной администрации и наблюдать за исполнением приказов.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88220" y="3779246"/>
            <a:ext cx="39033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на местах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786603" y="4135285"/>
            <a:ext cx="39048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Губернаторы получили широкие полномочия, но вместе с ними — обязанность отвечать перед центром за порядок, сбор средств и выполнение государственных задач.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857925"/>
            <a:ext cx="65922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и служба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391981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3294" y="3275391"/>
            <a:ext cx="2360700" cy="267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службы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3300" y="3722000"/>
            <a:ext cx="23607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Табель о рангах установила служебную иерархию, где положение человека определялось не только происхождением, но и личной выслугой и обязанностями.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86188" y="3275391"/>
            <a:ext cx="2360700" cy="267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дворян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86199" y="3722000"/>
            <a:ext cx="23607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всё отчетливее превращалось в служилое сословие: от него ожидали службы в армии, на флоте или в гражданской администрации.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289081" y="3275391"/>
            <a:ext cx="2360700" cy="267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 общества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289075" y="3722000"/>
            <a:ext cx="23607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усиливало зависимость общества от государства и связывало социальный успех с государевой службой.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440528"/>
            <a:ext cx="3776100" cy="1249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эпохи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России. Учебные материалы по эпохе Петра I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понять, как Петр I перестраивал государство, общество и повседневную жизнь.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отражают три главных направления эпохи: службу, управление и мобилизацию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финансы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расходов на войну и флот заставил государство искать новые источники дохода и опираться на крупное производство.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Налоговые поступления и промышленная база заметно выросли, что позволило вести долгую войну и содержать регулярную армию и флот.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темы; обобщение изменений при Петре I.
</a:t>
            </a:r>
            <a:endParaRPr lang="en-US" sz="8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2640" y="2705498"/>
            <a:ext cx="23607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Госзаказ и мануфактуры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22650" y="3426800"/>
            <a:ext cx="24414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активно заказывало металл, оружие, парусину и сукно, поэтому мануфактуры получили поддержку, привилегии и рабочую силу, часто принудительно закреплённую за предприятиями.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34330" y="2705498"/>
            <a:ext cx="23607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 металл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4334" y="3426800"/>
            <a:ext cx="24414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стал важнейшим центром металлургии: там развивались выплавка чугуна и производство железа, необходимые для пушек, якорей, инструментов и корабельных деталей.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237224" y="2705498"/>
            <a:ext cx="23607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контроль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237225" y="3426800"/>
            <a:ext cx="24414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через Балтийское море и Архангельск приносила сырьё и деньги, но зависела от войны, портов и жёсткого государственного контроля над обменом.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сдвиги в хозяйстве
</a:t>
            </a:r>
            <a:endParaRPr lang="en-US" sz="2700" dirty="0"/>
          </a:p>
        </p:txBody>
      </p:sp>
      <p:sp>
        <p:nvSpPr>
          <p:cNvPr id="13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одежда и статус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петровское время дворянский костюм становился более европейским: длинные кафтаны уступали место коротким сюртукам, а внешний вид всё чаще воспринимался как знак принадлежности к новой служилой культуре. Изменение одежды было не просто модой, а частью государственной дисциплины.
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ритм жизни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1700 года в России ввели новый календарный счёт, а украшенные праздники и городская среда стали заметно «европеее» по облику. Эти перемены особенно хорошо видели жители столичных и портовых городов.
</a:t>
            </a:r>
            <a:endParaRPr lang="en-US" sz="834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Ассамблеи и светский этикет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Ассамблеи превращали вечер в пространство светского общения, где учились танцам, разговору и правилам поведения. Для многих это было непривычно: вместо замкнутого домашнего круга возникали публичные встречи с более свободными формами общения.
</a:t>
            </a:r>
            <a:endParaRPr lang="en-US" sz="763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повседневность
</a:t>
            </a:r>
            <a:endParaRPr lang="en-US" sz="3000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нормы: сравнение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петровские перемены затронули прежде всего внешний облик, досуг и нормы поведения. Традиции не исчезли мгновенно, но общественная жизнь стала заметно более европейской.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шли сверху и сначала охватывали дворянство и города. Для большинства населения старые привычки сохранялись ещё долго.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 теме «Россия при Петре I» на основе учебного материала.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1713" y="1914486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48588" y="1914486"/>
            <a:ext cx="297000" cy="29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10275" y="3544561"/>
            <a:ext cx="259875" cy="29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67150" y="3544561"/>
            <a:ext cx="259875" cy="2970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было государству
</a:t>
            </a:r>
            <a:endParaRPr lang="en-US" sz="2700" dirty="0"/>
          </a:p>
        </p:txBody>
      </p:sp>
      <p:sp>
        <p:nvSpPr>
          <p:cNvPr id="1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8" name="Text 2"/>
          <p:cNvSpPr txBox="1"/>
          <p:nvPr/>
        </p:nvSpPr>
        <p:spPr>
          <a:xfrm>
            <a:off x="428425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расчёты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425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навигацкие и математические школы, где готовили людей для флота, картографии и точных расчётов. Учёба становилась практической: знания сразу связывались с государственной службой.
</a:t>
            </a:r>
            <a:endParaRPr lang="en-US" sz="1000" dirty="0"/>
          </a:p>
        </p:txBody>
      </p:sp>
      <p:sp>
        <p:nvSpPr>
          <p:cNvPr id="20" name="Text 4"/>
          <p:cNvSpPr txBox="1"/>
          <p:nvPr/>
        </p:nvSpPr>
        <p:spPr>
          <a:xfrm>
            <a:off x="4785300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специалисты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4785300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Артиллерийские и инженерные школы учили не только теории, но и делу: работе с орудиями, фортификацией, чертежами и строительством укреплений. Это повышало качество армии и крепостей.
</a:t>
            </a:r>
            <a:endParaRPr lang="en-US" sz="982" dirty="0"/>
          </a:p>
        </p:txBody>
      </p:sp>
      <p:sp>
        <p:nvSpPr>
          <p:cNvPr id="22" name="Text 6"/>
          <p:cNvSpPr txBox="1"/>
          <p:nvPr/>
        </p:nvSpPr>
        <p:spPr>
          <a:xfrm>
            <a:off x="428425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книги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28425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учебных книг расширяла доступ к грамоте, а переводные издания знакомили с европейскими знаниями. Государство стремилось ускорить подготовку чиновников и мастеров.
</a:t>
            </a:r>
            <a:endParaRPr lang="en-US" sz="1000" dirty="0"/>
          </a:p>
        </p:txBody>
      </p:sp>
      <p:sp>
        <p:nvSpPr>
          <p:cNvPr id="24" name="Text 8"/>
          <p:cNvSpPr txBox="1"/>
          <p:nvPr/>
        </p:nvSpPr>
        <p:spPr>
          <a:xfrm>
            <a:off x="4785300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государство
</a:t>
            </a:r>
            <a:endParaRPr lang="en-US" sz="1200" dirty="0"/>
          </a:p>
        </p:txBody>
      </p:sp>
      <p:sp>
        <p:nvSpPr>
          <p:cNvPr id="25" name="Text 9"/>
          <p:cNvSpPr txBox="1"/>
          <p:nvPr/>
        </p:nvSpPr>
        <p:spPr>
          <a:xfrm>
            <a:off x="4785300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Академия наук стала центром систематического знания, где ценились наблюдение, измерение и перевод научных трудов. Наука постепенно входила в повседневные нужды государства.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 для государства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поддерживал не абстрактную учёность, а те знания, которые можно было применить в армии, на флоте и в управлении.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приоритете были прикладные дисциплины, которые усиливали военную и административную эффективность государства.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теме; обобщение направлений петровского образования и науки.
</a:t>
            </a:r>
            <a:endParaRPr lang="en-US" sz="7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8606" y="795758"/>
            <a:ext cx="68151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внешней политики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682575" y="2244600"/>
            <a:ext cx="19839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575" y="2801809"/>
            <a:ext cx="1984050" cy="1834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стремился вернуть России влияние на южных и северо-западных рубежах, но главным направлением стала борьба за Балтику. Выход к морю был нужен и для торговли, и для военной безопасности.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81375" y="2244600"/>
            <a:ext cx="19842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81377" y="2801809"/>
            <a:ext cx="1984050" cy="1834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повысили авторитет России в Европе: страну начали воспринимать как силу, способную вести долгую кампанию и добиваться стратегических результатов. Это изменило её международное положение.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781975" y="2244600"/>
            <a:ext cx="19842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дипломатия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781976" y="2801809"/>
            <a:ext cx="1984050" cy="1834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длительной войны Россия искала союзников и действовала в составе коалиций, чтобы ослабить Швецию. Дипломатия стала не менее важной, чем армия и флот, потому что решала вопрос ресурсов и 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война: путь к Балтике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оказалось тяжёлым: армии и флоту пришлось перестраиваться уже в ходе боевых действий. Однако Россия сумела изменить ход кампании и перейти к наступлению.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тяжёлого старта Россия последовательно усиливала позиции, а финал войны закрепил стратегический выход к Балтийскому морю.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темы; опорные даты Северной войны.
</a:t>
            </a:r>
            <a:endParaRPr lang="en-US" sz="8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857925"/>
            <a:ext cx="65922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 стал символом эпохи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391981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3294" y="3275391"/>
            <a:ext cx="2360700" cy="267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Стратегический расчёт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3300" y="3722000"/>
            <a:ext cx="23607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крепость на Неве должна была удерживать стратегический выход к Балтике и закрепить успехи России в войне со Швецией. Место было выбрано не случайно: вода, острова и близость моря делали его важнейшим военным пунктом.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386188" y="3275391"/>
            <a:ext cx="2360700" cy="267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86199" y="3722000"/>
            <a:ext cx="23607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быстро стал символом новой столицы и поворота к Европе. Здесь сосредоточились административная власть, морская политика и придворная жизнь, а сам город демонстрировал, что Россия теперь мыслит себя как морская держава.
</a:t>
            </a:r>
            <a:endParaRPr lang="en-US" sz="919" dirty="0"/>
          </a:p>
        </p:txBody>
      </p:sp>
      <p:sp>
        <p:nvSpPr>
          <p:cNvPr id="14" name="Text 6"/>
          <p:cNvSpPr txBox="1"/>
          <p:nvPr/>
        </p:nvSpPr>
        <p:spPr>
          <a:xfrm>
            <a:off x="6289081" y="3275391"/>
            <a:ext cx="2360700" cy="267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289075" y="3722000"/>
            <a:ext cx="23607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велось в тяжёлых условиях: не хватало людей, материалов и времени, а труд был крайне напряжённым. Цена нового города напоминала, что петровская модернизация требовала больших жертв от общества.
</a:t>
            </a:r>
            <a:endParaRPr lang="en-US" sz="9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и цена преобразований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радикально усилил государство, армию и международный престиж России, но добился этого через мобилизацию общества, рост налогов и подчинение личной жизни интересам службы.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2026-07-26T14:16:15Z</dcterms:created>
  <dcterms:modified xsi:type="dcterms:W3CDTF">2026-07-26T14:16:15Z</dcterms:modified>
</cp:coreProperties>
</file>