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тем: Животные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лексика и грамматика о животных, их ролях и экологии.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«Животные» расширяет словарный запас и развивает навыки эколого-гуманитарного анализа. Особое внимание уделяется идиомам, межпредметным связям и подготовке к экзаменам.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темы «Животные» в школьной программе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(mammals) — теплокровные, с шерстью, живорождением; характеризуются развитием млекопитающей функции.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(birds) описываются перьями, клювом, способностью к полёту и откладкой яиц в гнёздах.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(fish) обладают чешуёй и жабрами; делятся на пресноводных и морских представителей.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беспозвоночные (insects, invertebrates) включают огромное разнообразие видов с особенностями строения и функциями.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животных в 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шерсть (fur) для терморегуляции и производят живое потомство (live birth). Это отличает их от яйцекладущих животных. В английском языке эти особенности отражены через устойчивые словосочетания.
</a:t>
            </a:r>
            <a:endParaRPr lang="en-US" sz="87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шерсти и живорождения
</a:t>
            </a:r>
            <a:endParaRPr lang="en-US" sz="139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(warm-blooded) животные поддерживают постоянную температуру тела. Кормление потомства молоком (milk) – важный признак класса. Примеры включают тигра (tiger) и дельфина (dolphin).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 молоко как признаки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летучих мышей (bat) до китов – разнообразие млекопитающих велико. В английском языке отражается через многочисленные названия и описательные термины, помогающие их различать.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и их функции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ключевая лексика и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их характерные признаки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перья (feathers), служащие для полёта и теплоизоляции, а также клюв (beak), адаптированный к их образу жизни. Эти термины часто используются в описательных текстах.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оперения и клюва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(wings) обеспечивают полёт у большинства птиц, а яйца (eggs) служат для размножения. Исключения, как пингвин (penguin), даются в английских примерах для расширения словарного запаса.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полёту и яйца
</a:t>
            </a:r>
            <a:endParaRPr lang="en-US" sz="999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разные виды, например воробей (sparrow) и сова (owl). Они помогают изучать особенности вокабуляра, связанные с природой и поведением птиц.
</a:t>
            </a:r>
            <a:endParaRPr lang="en-US" sz="719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их значения
</a:t>
            </a:r>
            <a:endParaRPr lang="en-US" sz="8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характеризуются наличием чешуи (scales), жабр (gills) и плавников (fins), что отражает их адаптацию к водной среде жизни.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часто используются конструкции с местоимениями и простыми глаголами, например, «Fish live in water», что облегчает усвоение базовой лексики.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популярных рыб: окунь (perch), неонка (neon fish) и акула (shark) служат иллюстрацией разнообразия видов.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о рыбах и речевые модели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(insects) составляют большую часть биоразнообразия. Термины bee (пчела) и ladybird (божья коровка) изучаются в школе для расширения лексикона и понимания природы.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насекомых в биологи и языке
</a:t>
            </a:r>
            <a:endParaRPr lang="en-US" sz="1399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(mollusks), такие как осьминог (octopus), выделяются своей мягкой структурой. Английская лексика отражает разнообразие и важность этих животных.
</a:t>
            </a:r>
            <a:endParaRPr lang="en-US" sz="98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их особенности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(spiders) и черви (worms) являются частью группы беспозвоночных. Эти слова активно используются в учебных материалах для расширения знаний о животном мире.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пауков и червей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Беспозвоночные: ключевые английские термины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характеристики различных классов животных, включая тип покрова, способы размножения и среды обитания.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лексика отражает биологические особенности животных, облегчая их классификацию и описание.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биологии и английскому языку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классов животных на 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животных в английской терминологии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
</a:t>
            </a:r>
            <a:pPr algn="l" indent="0" marL="0">
              <a:lnSpc>
                <a:spcPct val="130039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многоклеточные существа (multicellular organisms) послужили основой для дальнейшего развития животного мира, что отражается в учебных текстах по биологии на английском.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рыб к амфибиям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этап включает переход от водных рыб к амфибиям, что изучается с использованием терминов adaptation и natural selection.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рептилий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(reptiles) стали важным звеном в эволюции, обретая сухую кожу и способность к откладыванию яиц на суше.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Дарвина и современные исследования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естественного отбора (natural selection) Чарльза Дарвина и дальнейшие открытия остаются фундаментом при изучении эволюции на английском языке.
</a:t>
            </a:r>
            <a:endParaRPr lang="en-US" sz="12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camouflage обозначает маскировку, которая помогает животным сливаться с окружением для защиты от хищников.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Hibernation — зимняя спячка, важный способ выживания в холодное время года, характерный для некоторых видов животных.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 относится к сезонным перелётам или перемещениям животных для размножения или поиска пищи.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на 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экологии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ключевые понятия включают food chain, predator, herbivore, omnivore и parasite. Они помогают описать положение животных в природных сообществах. Знание этих терминов важно для понимания экологии.
</a:t>
            </a:r>
            <a:endParaRPr lang="en-US" sz="1781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взаимосвязи и передача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разные уровни в экосистеме, влияя на распределение энергии и вещества. Пищевая пирамида иллюстрирует их взаимосвязи и способствует осмыслению значимости каждого звена в цепи.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роль в экосистемах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Оценочные данные видов, последние публикации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биоразнообразия животных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насекомых среди всех видов, что отражает их важность для экосистем и биологического равновесия на планете.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насекомых подчёркивает необходимость их изучения и защиты, так как они влияют на питание и здоровье многих других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дальневосточный леопард, носорог и морская черепаха внесены в Красную книгу. Их численность резко сокращается из-за различных угроз.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угроз включают браконьерство, разрушение естественной среды обитания и последствия климатических изменений, негативно влияющих на выживание.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информировать о сохранении видов, так как ежегодно по оценкам Международного союза охраны природы исчезают до 100 видов животных.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по защите редких животных включает создание заповедников, борьбу с браконьерством и просветительские программы для повышения экологической ответственности.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опасности и факты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их значение в жизни человека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животные, такие как собаки и кошки, оказывают положительное влияние на психическое здоровье, снижая стресс и повышая эмоциональное благополучие человека.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через домашних животных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питомцами формирует чувство ответственности и развивает эмпатию, что важно для социального и личностного роста учащихся в старших классах.
</a:t>
            </a:r>
            <a:endParaRPr lang="en-US" sz="745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развитие эмпатии у подростков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коровы и другие животные обеспечивают питание и трудовые ресурсы, а также являются частью культурных традиций многих народов.
</a:t>
            </a:r>
            <a:endParaRPr lang="en-US" sz="820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сельскохозяйственных животных в экономике и культуре
</a:t>
            </a:r>
            <a:endParaRPr lang="en-US" sz="7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«A dark horse»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обозначает неожиданного претендента или человека с скрытыми талантами, часто используемая в спортивных и бизнес-контекстах.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lion's share»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самую большую часть чего-либо, подчёркивая символ силы и превосходства льва в английской культуре.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«To let the cat out of the bag»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Фразеологизм, означающий раскрыть секрет или раскрыть информацию раньше времени, широко используется в повседневной речи.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животных в английской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ассоциируется с силой, орёл — с свободой, дракон — с могуществом, отражая культурные архетипы и фольклорные традиции.
</a:t>
            </a:r>
            <a:endParaRPr lang="en-US" sz="1446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культуре и языке: ключевые выражения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 защите животных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приютов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animal shelters обеспечивает временное убежище для бездомных животных и способствует их защите от опасностей.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волонтёрского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привлечение volunteers усиливает поддержку животных через помощь в приютах и участие в образовательных кампаниях.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усыновления и стерилизации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 и sterilization снижает число нежелательных животных и контролирует популяцию, поддерживая баланс в городской среде.
</a:t>
            </a:r>
            <a:endParaRPr lang="en-US" sz="1230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Отмечание World Animal Day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октября проходит международный день, посвящённый проблемам защиты животных и продвижению гуманного отношения к ним.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экосистемах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потоки от производителей к разрушителям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tracking позволяет учёным наблюдать за перемещениями животных в их естественной среде, собирая важные данные о миграции и поведении.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по GPS в дикой природе
</a:t>
            </a:r>
            <a:endParaRPr lang="en-US" sz="136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 traps фиксируют присутствие животных без их беспокойства, способствуя изучению редких и скрытных видов.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фотоловушек для мониторинга
</a:t>
            </a:r>
            <a:endParaRPr lang="en-US" sz="988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Bioinformatics и behaviour analysis помогают обрабатывать большие объёмы данных, выявляя закономерности и изменения в жизни животных под воздействием среды.
</a:t>
            </a:r>
            <a:endParaRPr lang="en-US" sz="967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поведения с помощью биоинформатики
</a:t>
            </a:r>
            <a:endParaRPr lang="en-US" sz="1062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изучении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(deforestation) приводит к потере среды обитания многих видов, снижая биоразнообразие и нарушая экологическое равновесие.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(pollution) негативно сказывается на здоровье животных, разрушая экосистемы и вызывая болезни и массовую гибель.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 (invasive species) нарушают природные сообщества, вытесняя местных животных и изменяя пищевые цепи.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(international cooperation) необходимо для успешной защиты биоразнообразия и устойчивого использования природных ресурсов.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животный мир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лексики о животных способствует развитию языковых и экологических компетенций, поддерживает межкультурное понимание и помогает решать актуальные глобальные задачи.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темы «Животные» в изучении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2026-05-07T20:38:04Z</dcterms:created>
  <dcterms:modified xsi:type="dcterms:W3CDTF">2026-05-07T20:38:04Z</dcterms:modified>
</cp:coreProperties>
</file>