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Einkäufe: покупки на немецком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покупках по-немецки в реальных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покупки в немецком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встречаются каждый день: в магазине, пекарне или на рынке. Эта тема помогает повторить лексику еды, одежды, чисел, цветов и вежливых фраз, а также научиться спрашивать цену, выбирать товар и благодарить продавца.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8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487" y="1830853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57883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лексика: магазины и товары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названия мест, где делают покупки: der Supermarkt, die Bäckerei, die Apotheke, das Kaufhaus, der Markt. Эти слова часто встречаются в заданиях и коротких диалогах.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повседневного спроса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базовой лексике относятся das Brot, der Käse, die Milch, das T-Shirt, die Schuhe и das Heft. С их помощью легко описать, что именно покупает человек.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товара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товара полезны слова billig, teuer, frisch, geöffnet и geschlossen. Они помогают сказать, что продукт свежий, магазин открыт или цена кажется высокой.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кассе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Kasse и der Korb нужны, чтобы понять, где оплачивают покупку и что берут для удобства. Это простая, но очень нужная лексика для школьников.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диалога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образуют базу для чтения и составления коротких разговоров в магазине. С ними проще спросить о товаре, понять ответ и продолжить беседу вежливо.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покупки и примерные цены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различаются цены на продукты и одежду в обычной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обычно дешевле одежды; итоговая цена зависит от магазина, качества и конкретного товара.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розничные цены в супермаркетах и магазинах одежды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питания в супермаркете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кладут в корзину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покупают хлеб, сыр, яблоки, йогурт, сок, макароны и овощи. Такая лексика особенно полезна, потому что эти продукты встречаются в повседневной жизни школьника.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выбор в 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темы важны слова das Regal, die Verpackung, das Mindesthaltbarkeitsdatum, der Einkaufswagen и der Korb. В супермаркете товары обычно разложены по отделам, поэтому покупатель сам находит нужное.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покупка в магазине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типичный бытовой диалог и основные действия покупателя.
</a:t>
            </a:r>
            <a:endParaRPr lang="en-US" sz="15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покупателя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покупатель ищет товар, он может сказать: Ich suche..., Haben Sie ...? или Ich möchte das hier, bitte. Такие фразы звучат естественно и помогают начать разговор спокойно и вежливо.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уточнить размер или цвет, говорят: Haben Sie das in einer anderen Größe? или Haben Sie das auch in Blau? Эти вопросы помогают выбрать именно то, что подходит лучше всего.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bitte, danke, Entschuldigung и фраза Können Sie mir helfen? делают речь вежливой. В школьных диалогах они показывают, что покупатель умеет общаться корректно и уважительно.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повседневных покупок; дата не требуется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покупают чаще: продукты, одежду или школьные принадлежности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привычные потребности семьи и школьника в течение недели.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покупают чаще всего; одежда нужна реже, а школьные принадлежности — только по мере необходимости.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Размеры, цвета и выбор одежды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часто спрашивают: Welche Größe haben Sie? Такой вопрос помогает уточнить размер, если на полке есть несколько одинаковых моделей. Ответ продавца обычно очень короткий и понятный.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одежды важно понимать слова klein, groß, kurz и lang. Они помогают быстро описать, какой размер или длина вещи подходит лучше всего, особенно в коротком диалоге с продавцом.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тоже имеют значение: rot, blau, schwarz, weiß и bunt часто встречаются на витринах и бирках. По цвету легче сравнивать несколько вариантов и выбрать тот, который нравится больше.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или трёх вариантов учит замечать разницу в удобстве, цвете и посадке. Это полезно для школьников, потому что помогает уверенно говорить о выборе одежды по-немецки.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бирка и размер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смотрит на модель, затем проверяет размер на бирке. После этого он решает, стоит ли идти в примерочную. Такой порядок помогает не тратить время и сразу выбрать подходящую вещь, особенно если моделей в магазине много.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вещь подходит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одежда сидит хорошо, покупатель может сразу купить её. Вежливо сказать, что вещь нравится, и пройти к кассе. В магазине это обычная и понятная ситуация, которую легко разыграть в учебном диалоге.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Примерочная и зеркало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die Umkleidekabine берут вещь, чтобы anprobieren и понять, passt ли она. Перед зеркалом видно, не слишком ли вещь zu eng или zu weit, а также как выглядит Stoff и Muster.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одежды и примерка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 до и после скидки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расчёта скидок в магазинах одежды и спорттоваров.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цена товара при скидке и сколько можно сэкономить.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снижает итоговую цену, а размер экономии зависит от процента и исходной стоимости товара.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450" y="2966938"/>
            <a:ext cx="24255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79571"/>
            <a:ext cx="335400" cy="2981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немецкоязычных странах расплачиваются евро. В ходу монеты Cent и евро, а также банкноты разного номинала, поэтому важно уметь быстро узнавать деньги и считать сдачу.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 купюры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оплаты покупатель обычно получает чек. Он подтверждает покупку и нужен, если товар придётся обменять или вернуть. Поэтому чек лучше сохранять до выхода из магазина.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 после оплаты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кассе часто спрашивают: bar oder mit Karte? Если покупатель платит картой, он может сказать: Kann ich mit Karte zahlen? Такие фразы помогают сделать покупку быстро и вежливо.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картой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оплаты используют короткие формулы вежливости: Ich zahle bar, Bitte schön, Danke. Они делают диалог простым и естественным, как в настоящем магазине.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 на кассе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способы оплаты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товар не подошёл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магазине: от проверки чека до обмена или возврата покупки.
</a:t>
            </a:r>
            <a:endParaRPr lang="en-US" sz="15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пекарне и на рынке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цене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часто спрашивают: Wie viel kostet das? Это самая нужная фраза для небольших бытовых диалогов.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продукта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пекарне или на рынке покупатель сначала смотрит витрину и выбирает нужный товар: булочки, хлеб, овощи, фрукты или сыр.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количества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называют количество: ein halbes Kilo, zwei Brötchen, ein Pfund Äpfel. Эти выражения помогают сделать заказ точным и коротким.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и 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оплаты покупатель говорит Danke и получает товар. Такой разговор обычно очень короткий, но вежливый и понятный.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 теме бытовых покупок в немецком языке.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делают покупки чаще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отличаются по частоте: одни места посещают почти ежедневно, другие — только по необходимости.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Супермаркет лидирует, потому что там покупают больше всего товаров; специализированные места посещают реже.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магазине: основные реплики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 обычно строится на вопросе о цене и наличии товара. Покупатель говорит: Was kostet das? или Haben Sie das? Продавец отвечает коротко и ясно, чтобы диалог оставался простым.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уточнить размер, используют фразу: Haben Sie das in Größe 38? В ответ можно услышать: Ja, gern, leider nicht или dort drüben. Так ученики учатся понимать типичные реплики продавца.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разговора покупатель выбирает товар и говорит: Ich nehme das. После этого уместны Bitte sehr и Danke. Такой мини-диалог помогает отработать вежливое общение в реальном магазине.
</a:t>
            </a:r>
            <a:endParaRPr lang="en-US" sz="11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тетрадь для немецкого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das Heft, der Stift и das Lineal — всё, что нужно к уроку. Школьник выбирает яркую тетрадь, чтобы вести аккуратные записи. Рядом стоят ножницы, ластик и клей, как в обычном магазине канцтоваров.
</a:t>
            </a:r>
            <a:endParaRPr lang="en-US" sz="119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для учебного дня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 часто покупают вместе: тетради, карандаши, линейки и обложки. Такой набор легко увидеть на парте или в витрине магазина. Эти слова часто встречаются в заданиях для семиклассников.
</a:t>
            </a:r>
            <a:endParaRPr lang="en-US" sz="119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 пенал перед школой
</a:t>
            </a:r>
            <a:pPr algn="ctr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отделе школьных товаров особенно заметны der Rucksack и das Mäppchen. Покупатель смотрит на цвет, размер и удобство, потому что вещи должны быть практичными. На полке рядом лежат ручки, фломастеры и точилка.
</a:t>
            </a:r>
            <a:endParaRPr lang="en-US" sz="1183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покупки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для повторения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повторить слова по темам и сразу увидеть их значение в коротком примере.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лучше запоминаются, когда объединены по теме и сопровождаются коротким примером употребления.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«Einkäufe» для 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частотности фраз по теме покупок.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выражения для покупок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особенно полезны в коротком диалоге, когда нужно быстро выбрать товар и уточнить цену.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первую очередь стоит запомнить просьбу, вопрос о цене и формулу согласия на покупку; они нужны чаще всего.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 V. Einkäufe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покупок помогает говорить по-немецки в привычных ситуациях: в магазине, на кассе, в пекарне и на рынке. Ученик учится спрашивать, выбирать и вежливо общаться.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2026-05-25T02:16:30Z</dcterms:created>
  <dcterms:modified xsi:type="dcterms:W3CDTF">2026-05-25T02:16:30Z</dcterms:modified>
</cp:coreProperties>
</file>