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«Жди меня…» Константина Симонова: стихотворение о верности и надежде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войне, любви и силе ожидания, написанных простыми и пронзительными словами.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1941 года миллионы людей были разлучены войной. Симонов, работая военным корреспондентом, видел это сам и сумел передать в стихотворении надежду тех, кто ждал письма и возвращения близких.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разлука и голос фронтовой эпохи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создавалось стихотворение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1941 года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было написано в начале Великой Отечественной войны, когда разлука стала общей судьбой для огромного числа семей.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посвящение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текст был связан с личным переживанием Константина Симонова и посвящён актрисе Валентине Серовой.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стали переписывать от руки, заучивать и передавать друг другу как особенно дорогой и нужный текст.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звучание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скоро оно перестало быть только личным признанием и стало понятно каждому, кто ждал близкого человека с фронта.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431" y="14404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стихотворении не зависит от расстояния и времени. Герой верит, что чувство сохраняется даже тогда, когда люди надолго разлучены войной.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показано как трудное, но важное состояние. Оно требует терпения, внутренней стойкости и способности не поддаваться отчаянию.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здесь не выглядит мечтой без опоры. Она держится на вере человека в возвращение и в то, что любовь окажется сильнее испытаний.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в тяжёлое время человека поддерживают не громкие слова, а верность, память и тихая уверенность в будущем.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утверждает стихотворение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в стихотворении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от первого лица и звучит как обычный солдат, которому очень важно быть услышанным. Его речь проста, но в ней много внутреннего напряжения.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кому обращены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не назван по имени, поэтому образ становится близким многим читателям. Это может быть любимая женщина, жена, невеста или просто тот, кто ждёт дома.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адресат обращения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просьба: герой просит дождаться его. С этого момента стихотворение сразу задаёт личный, доверительный тон.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трудности разлуки: время идёт, вокруг война, а ожидание становится испытанием для обоих людей.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усиливается чувство тревоги, но именно оно подчёркивает важность верности. Чем труднее обстоятельства, тем сильнее звучит просьба ждать.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возникает уверенность в возвращении. Композиция движется от волнения к надежде и оставляет светлое чувство.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01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просьба собирает вокруг себя весь текст. Она показывает, что ожидание становится главной опорой героя в трудное время.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звучит настойчиво и искренне, как будто герой боится не успеть сказать самое важное. От этого слова запоминаются особенно легко.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делает стихотворение похожим на доверительный разговор. Читатель слышит не рассказ со стороны, а живое чувство человека, который по-настоящему любит.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одной и той же фразы создаёт особый ритм. Благодаря этому стихотворение звучит цельно, напряжённо и очень эмоционально.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повтор фразы «жди меня»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К. Симонова «Жди меня…»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чувства в стихотворении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чувства не существуют отдельно: они переплетаются и усиливают друг друга, создавая напряжённое, но светлое звучание текста.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ожидание занимают главное место, поэтому стихотворение воспринимается не как жалоба, а как утверждение верности и внутренней силы.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стихотворении связан с теплом, покоем и памятью о близком человеке. Он противопоставлен войне и помогает почувствовать, что у героя есть место, куда можно вернуться.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обозначает не только путь, но и опасность. Она напоминает о трудном фронтовом времени, когда возвращение зависело от множества испытаний и случайностей.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становится знаком живой связи между фронтом и тылом. Оно помогает людям чувствовать, что они не потеряны друг для друга, даже если разделены расстоянием.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символы произведения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очень простой и понятный. Симонов выбирает обычные слова, чтобы передать сильные чувства без лишней сложности и украшений.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делают речь похожей на живой разговор. Благодаря этому стихотворение звучит искренне, будто герой говорит напрямую одному человеку.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трудных слов помогает быстро уловить смысл. При этом простота не ослабляет текст, а делает его ещё более проникновенным и запоминающимся.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стихотворения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739" y="1497250"/>
            <a:ext cx="3673672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простые приёмы стихотворение создаёт сильное чувство ожидания, верности и надежды.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стихотворения основана на ясной речи, ритме и эмоциональной честности: каждый приём поддерживает одну главную мысль о верности и надежде.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Симонов, «Жди меня…»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фронте и в тылу люди жили ожиданием весточки. Одно короткое стихотворение звучало как личное письмо, потому что в нём узнавали собственную разлуку и тревогу.
</a:t>
            </a:r>
            <a:endParaRPr lang="en-US" sz="996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ждали неделями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семей война означала пустой стул за столом и тишину у окна. Эти простые детали делали стихотворение особенно понятным: оно говорило о том, что переживали тысячи людей каждый день.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не хватает голоса близкого человека
</a:t>
            </a:r>
            <a:endParaRPr lang="en-US" sz="1132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переписывали в тетради, учили наизусть и передавали друг другу. Его ценили не как красивое украшение, а как поддержку, которая помогала ждать и не терять надежду.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берегли как память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стало близким людям военного времени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смысла: от просьбы к уверенности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личное обращение превращается в размышление о верности и силе ожидания.
</a:t>
            </a:r>
            <a:endParaRPr lang="en-US" sz="13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 фронта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как письмо, в котором важны не события боя, а человеческая связь. Поэтому оно легко представлялось читателям как строка, пришедшая издалека.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 напоминает о мирной жизни, которую война прервала. В нём чувствуется тепло семьи, отсутствие близкого человека и надежда на его возвращение.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текста — чувство, знакомое многим: ждать и верить, когда человек далеко. Именно эта простая правда делает стихотворение частью общей памяти о войне.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целого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говорит не только об одном герое, но и о судьбах миллионов. Через частную разлуку оно передаёт опыт времени, когда ожидание стало обычной частью жизни.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 память о войне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Симонов, «Жди меня…»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центральное место занимают чувства человека, а не описание военных событий.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ожидание задают смысл текста, верность удерживает его нравственный стержень, а война остаётся трагическим фоном.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Созданное в начале войны, стихотворение сразу откликнулось на общий опыт разлуки. Его запоминаемость усилили простота, ритм и повтор главной просьбы.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стихотворение было написано и сразу получило силу личного обращения к тысячам читателей.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Симонов, «Жди меня…»; дата создания — 1941 год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увидеть, что о войне можно говорить через чувства обычного человека. Такой подход делает тему ближе и понятнее школьникам.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развивает умение замечать в поэзии повтор, обращение и простую композицию. Эти элементы показывают, как форма помогает выразить сильное переживание.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знакомит с Константином Симоновым как с поэтом военного времени. Оно показывает, почему его стихи стали важной частью литературной памяти.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 для изучения в 8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в финале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стихотворения звучит светлее, чем его начало. В нём ожидание не исчезает, а превращается в уверенность, что любовь и память смогут пройти через войну.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возвращения связан с дорогой, вечерним светом и встречей у дома. Эти детали помогают почувствовать, что надежда в стихотворении остаётся живой и тёплой.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строки и чувство возвращения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личное чувство и общую военную память, поэтому оно воспринимается как очень искреннее и близкое многим поколениям читателей.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выражена просто: верность помогает человеку ждать и не терять надежду даже тогда, когда разлука кажется слишком долгой.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использует повтор, короткие фразы и ясные образы. Благодаря этому текст звучит как честный разговор, а не как торжественная речь.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сила произведения держится на правде переживания. Читатель верит каждому слову, потому что в стихотворении нет лишнего и надуманного.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 о художественной силе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и сейчас трогает читателей, потому что говорит о том, что понятно каждому: о любви, верности, ожидании и памяти, которые помогают человеку оставаться сильным.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«Жди меня…» остаётся важным сегодня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2026-05-22T22:14:13Z</dcterms:created>
  <dcterms:modified xsi:type="dcterms:W3CDTF">2026-05-22T22:14:13Z</dcterms:modified>
</cp:coreProperties>
</file>