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художника слова: портрет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несколько деталей раскрывают характер, настроение и судьбу героя.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литературном произведении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— это не просто описание внешности, а часть образа героя. Лицо, взгляд, одежда, голос и жесты помогают увидеть характер, положение в обществе и отношение автора.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писатель создаёт портрет героя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сразу помогает представить персонажа и отличить его от других. Несколько точных деталей делают образ узнаваемым и живым, а читателю легче следить за происходящим.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часто намекает на черты характера: аккуратность, смелость, робость, усталость или внутреннюю тревогу. Поэтому описание героя редко бывает случайным и всегда работает на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портрет писатель создаёт первое впечатление и может показать скрытую сторону личности. Иногда одна деталь говорит о герое больше, чем длинный рассказ о нём.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литературный портрет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портрета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обычно строится из нескольких частей: лицо, глаза, волосы, одежда, поза, жесты и голос. Вместе они создают цельный образ героя и помогают увидеть его не только внешне, но и по-настоящему.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точные детали: шрам, трость, старая шинель, белые перчатки, тусклый взгляд или сжатые губы. Именно такой штрих делает образ ярким и помогает представить героя как живого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портрета встречаются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детали писатели выбирают чаще всего для быстрого и точного образа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взгляд, лицо и одежда: они быстрее всего раскрывают настроение и характер. Реже, но очень выразительно, работают походка, голос и особые детали.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материалам школьного анализа прозы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внешность связана с характером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Опрятная одежда, уверенная осанка и прямой взгляд часто создают образ спокойного и собранного человека. Такие детали помогают читателю сразу почувствовать внутреннюю устойчивость героя.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Бледность, сгорбленность, суетливые движения и опущенные глаза нередко связаны с тревогой, слабостью, бедностью или переживаниями. Внешность становится подсказкой для понимания скрытого состояния.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портретная деталь точнее любого объяснения показывает характер героя. Поэтому важно не только увидеть внешность, но и понять, что за ней стоит.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создания портрета в литературе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приёмов помогает понять, как писатель делает героя ярким и запоминающимся.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становится выразительным, когда деталь не просто описывает внешность, а помогает понять характер, положение героя и авторскую оценку.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анализу художественного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Онегин: светский образ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героя коротко, но очень точно: достаточно нескольких штрихов, чтобы почувствовать его манеры и привычки. Внешность Онегина подчёркивает его связь со светом, привычку к вниманию и умение держаться уверенно. При этом за внешним блеском угадывается усталость и внутренняя скука.
</a:t>
            </a:r>
            <a:endParaRPr lang="en-US" sz="106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Татьяна: естественность и мечтательность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Татьяны строится иначе: в нём нет показной эффектности, зато чувствуется искренность и внутренняя чистота. Пушкин связывает её образ с тишиной, природой и душевной глубиной. Благодаря этому героиня воспринимается как живая, близкая и очень человечная.
</a:t>
            </a:r>
            <a:endParaRPr lang="en-US" sz="1077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как часть настроения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описание внешности никогда не существует само по себе. Оно помогает почувствовать атмосферу эпизода и понять, как автор относится к герою. Поэтому портрет в «Евгении Онегине» не только изображает персонажа, но и делает сцену эмоционально точной.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романе А. С. Пушкина «Евгений Онегин»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портрет звучит у Н. В. Гоголя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часто выбирает одну яркую деталь, которая сразу бросается в глаза. Она помогает увидеть не только внешность героя, но и его жадность, пустоту, важность или суетливость.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и «Шинели» портретные штрихи нередко звучат насмешливо. Автор будто слегка преувеличивает черты, чтобы сильнее показать человеческие недостатки.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 Гоголя может выглядеть смешно, нелепо или жалко, и это вызывает не простое любопытство, а оценку. Читатель понимает, что внешность связана с характером и поведением персонажа.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портрет делает образ запоминающимся, а текст — выразительным. Одна деталь у Гоголя часто работает как маленькая характеристика всего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у разных писателей XIX 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портрет у каждого автора имеет свой узнаваемый тон и способ воздействия на читателя.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Чехов тяготеют к краткости, Гоголь — к яркой детали, Тургенев — к психологической мягкости, Толстой — к подробному движению.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школьным произведениям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портрета у Тургенева и Толстого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связь с 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внешность героя часто звучит тихо и лирично: черты лица, взгляд и поза словно перекликаются с природой, внутренним волнением и тонким душевным состоянием персонажа.
</a:t>
            </a:r>
            <a:endParaRPr lang="en-US" sz="1216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подробность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портрет разворачивается подробнее: важны глаза, мимика, жесты и то, как лицо меняется в разных обстоятельствах. Так герой выглядит живым и многогранным.
</a:t>
            </a:r>
            <a:endParaRPr lang="en-US" sz="131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скрытая психологичность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перегружает описание, но точно выбирает детали, которые помогают почувствовать характер героя. Даже небольшой штрих у него создаёт впечатление глубины, застенчивости или задумчивости.
</a:t>
            </a:r>
            <a:endParaRPr lang="en-US" sz="1172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обоих писателей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Тургенев, и Толстой используют портрет не ради внешности самой по себе. Через него читатель узнаёт внутреннюю жизнь героя, его чувства, переживания и правду характера.
</a:t>
            </a:r>
            <a:endParaRPr lang="en-US" sz="13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 анализировать литературный портрет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 чтении художественного текста.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портрет раскрывает переживания героя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Бледность, дрожащий голос, опущенные глаза и резкие движения позволяют заметить тревогу, стыд или решимость. Такие детали делают переживание героя видимым и понятным читателю.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внутреннего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особенно выразителен в момент сильного чувства. Тогда лицо, жесты и поза помогают передать то, что герой не всегда может сказать словами, и открывают его внутренний конфликт.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деталь и её смысл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внешней детали с характером помогает точнее читать литературного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часто работает как ключ: она не только описывает внешность, но и подсказывает черты личности, жизненные условия и настроение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литературному портрету в произведениях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портрет показывает эпоху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Фрак, мундир, перчатки, аккуратные причёски и сдержанные поклоны сразу указывают на светский круг и нормы поведения времени.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Потёртая одежда, старые вещи и скромный вид говорят о тяжёлой жизни, нужде и невысоком положении персонажа.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узнаёт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внешний облик герой оказывается связан не только с собой, но и с историческим временем, которое формирует его привычки и судьбу.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выполняет портрет в литературе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нередко становится первым способом познакомить читателя с героем и подготовить его к дальнейшему развитию событий.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характеристика характера и передача настроения: именно они связывают внешние признаки с внутренним миром персонажа.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наблюдений по произведениям русской классики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анализе портрета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читать портрет отдельно от сюжета. Нужно учитывать сцену появления персонажа, его поступки и повторяющиеся детали, иначе смысл описания будет потерян.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замечать авторского отношения. Ирония, сочувствие или восхищение помогают понять, как писатель оценивает героя через его внешность.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ограничиваться простым перечислением черт лица или одежды. Важно понять, зачем автор выделяет именно эту деталь и как она связана с характером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портрет героя в собственном тексте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2–3 точные детали, которые действительно связаны с характером героя. Лучше всего работают взгляд, жест, особая черта лица или приметная деталь одежды.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Старайтесь, чтобы портрет был не длинным, а выразительным. Одна необычная деталь и короткая цитата способны сделать персонажа живым, узнаваемым и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внешней детали к пониманию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которая помогает раскрыть смысл портретной характеристики.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помогает увидеть героя глубже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показывает не только внешность, но и характер, настроение, эпоху и авторское отношение. Именно поэтому одна точная деталь часто говорит о герое больше длинного описания.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2026-05-22T12:50:20Z</dcterms:created>
  <dcterms:modified xsi:type="dcterms:W3CDTF">2026-05-22T12:50:20Z</dcterms:modified>
</cp:coreProperties>
</file>