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портретов исполнителей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певцов, актёров, музыкантов и танцоров на сцене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Исполнители выходят к зрителям и превращают сцену в праздник. В их портретах видны костюмы, жесты и эмоции, а ещё — профессия, характер и особое настроение выступления.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Артисты, которые дарят музыку и движение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Певца часто изображают с открытым ртом, взглядом в зал и микрофоном или нотной папкой. Так видно, что он поёт прямо для слушателей.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костюм и сценический свет помогают передать радость, волнение или лирическое настроение песни. Лицо певца будто говорит вместе с музыкой.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певца
</a:t>
            </a:r>
            <a:endParaRPr lang="en-US" sz="4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актёра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Актёрский портрет показывает, какой образ человек играет на сцене или в кино. Мимика, жесты и костюм роли сразу подсказывают зрителю характер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Маска, книга, шляпа или занавес на фоне делают изображение похожим на маленький спектакль. Такой портрет напоминает: актёр умеет превращаться в самых разных людей.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музыкантов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Музыканта со скрипкой художник часто изображает в момент сосредоточенной игры. Важны положение рук, наклон головы и внимательный взгляд. По ним легко понять, что человек слушает не только зал, но и саму мелодию.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в руках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Гитарист на портрете часто выглядит спокойным и увлечённым. Корпус немного наклонён, пальцы готовы к движению, а лицо показывает, что музыка рождается прямо сейчас. Такой образ особенно хорошо смотрится в мягком свете.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и тёплый свет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художник изображает пианиста, он показывает не только лицо, но и руки. Их движение, поза за инструментом и сосредоточенность помогают почувствовать труд и точность, без которых не бывает красивого звучания.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и точный ритм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танцора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Танцора часто рисуют в прыжке, повороте или красивой стойке. Линия тела, лёгкая обувь и вытянутые руки передают энергию движения, даже если картина совсем не двигается.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 выражение лица тоже очень важны. Они помогают понять, какой это танец — весёлый, торжественный или нежный, и будто слышится музыка, хотя вокруг тихо.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портрет живым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Свет делает образ объёмным и заметным. Он может выделить лицо, руки или сценический костюм, а ещё показать, будто артист стоит прямо под лучом прожектора.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Выражение лица помогает сразу понять настроение: радость, задумчивость, смелость или спокойствие. Глаза и улыбка часто рассказывают больше, чем длинная подпись под картиной.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Цвет подсказывает чувство: тёплые оттенки напоминают о празднике и энергии, а холодные — о тишине и грусти. Так портрет начинает звучать почти как музыка.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992" y="6638231"/>
            <a:ext cx="707175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художника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помогает сделать тонкие линии, аккуратные черты лица и лёгкий набросок позы. Он удобен, когда художник только начинает портрет и ищет нужное выражение.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даёт мягкие тени и глубокий, чуть драматичный эффект. С его помощью удобно показать сценический свет, контраст и серьёзное настроение исполнителя.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делают портрет ярким и праздничным. Они особенно хорошо подходят для сценических костюмов, света рампы и образов, где важно передать энергию выступления.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планшете художник может менять цвет, фон и свет почти как по волшебству. Такой способ помогает быстро пробовать разные варианты и создавать современный образ артиста.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техника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за кулисами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портрете можно показать не только сам номер, но и минуту ожидания перед выходом. Зеркало, грим и костюм рассказывают, как артист готовится собраться, сосредоточиться и выйти к зрителям уже в роли.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 сцену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 исполнителем художник рисует ноты, афиши или кулисы. Эти детали создают ощущение настоящего театра и концерта. Они напоминают, что за ярким выступлением стоит много труда и репетиций.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Ноты, афиши и кулисы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исполнители в искусстве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Художники изображали известных певцов и актёров так, чтобы сохранить их сценический образ. Благодаря этому мы можем увидеть, какой была мода и причёски в разные времена.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Портреты музыкантов и артистов балета помогают понять, как менялись костюмы, позы и привычки сцены. Это как маленькое путешествие во времени без машины времени.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Такие работы становятся частью истории искусства. Они показывают не только лицо человека, но и то, как его талант видели зрители и художники своей эпохи.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портрет рассказывает о характере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тоже подсказывает, какой это человек на сцене. Яркий костюм, строгий фрак или лёгкое платье сразу намекают на жанр, характер и даже время выступления.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взгляд часто говорит о сосредоточенности и внутренней собранности. Если глаза смотрят прямо на зрителя, кажется, что артист уверен в себе и хорошо знает свою роль.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делает образ теплее и дружелюбнее. Поднятая голова, открытые плечи и свободная поза помогают показать смелость, достоинство или праздничное настроение исполнителя.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завершает рассказ о герое портрета. Театральная сцена, инструменты или кулисы добавляют подсказки и помогают увидеть не просто человека, а настоящего артиста.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может поймать только один короткий миг: шаг, поворот головы, взмах руки или раскрытый рот в песне. Такой портрет напоминает кадр из спектакля, который вдруг остановили.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движении особенно заметны энергия и ритм. Даже если картина неподвижна, зритель чувствует, что музыка продолжается, а артист сейчас снова начнёт петь, танцевать или играть.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цвета часто помогают художнику передать радость, глубину и праздник в образе исполнителя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урока: описание роли красного, синего и золотого цветов в портрете исполнителя.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портрете цвет работает как тихая подсказка: он помогает понять настроение героя ещё до того, как мы рассмотрим детали.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костюма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сразу подсказывает, кто перед нами: певец, актёр, балерина или музыкант. По ткани, форме и украшениям можно понять жанр выступления и настроение образа.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костюм помогает увидеть сцену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Концертное платье, фрак, балетная пачка или яркий пиджак делают героя узнаваемым. Такие детали помогают представить сцену почти без слов, словно перед нами открыт маленький театр.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разных эпох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портреты
</a:t>
            </a:r>
            <a:pPr algn="l" indent="0" marL="0">
              <a:lnSpc>
                <a:spcPct val="100000"/>
              </a:lnSpc>
              <a:buNone/>
            </a:pPr>
            <a:r>
              <a:rPr lang="en-US" sz="1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Артистов изображали торжественно и сдержанно. Поза была ровной, костюм — нарядным, а взгляд — серьёзным, как будто герой вышел на сцену на несколько минут раньше других.
</a:t>
            </a:r>
            <a:endParaRPr lang="en-US" sz="2379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 время артиста можно увидеть свободнее и ближе к зрителю. Портреты стали ярче, смелее и живее, а характер героя читается сразу.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портреты стали передавать больше движения и чувств. Художники чаще показывали жесты, инструменты и театральные детали, чтобы рассказать о профессии исполнителя.
</a:t>
            </a:r>
            <a:endParaRPr lang="en-US" sz="2384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рядом могут оказаться певец, балерина, актёр и музыкант. Их образы показывают, как менялись искусство, мода и представления о сцене.
</a:t>
            </a:r>
            <a:endParaRPr lang="en-US" sz="25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исполнителя шаг за шагом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художнику передать и сходство, и настроение артиста.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зритель замечает первым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портрет выполнен точно, фон тоже работает на образ. Свет рампы, занавес или инструменты словно приглашают зрителя на сцену и делают встречу с артистом почти настоящей.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внимание переходит к костюму и причёске. Они показывают профессию исполнителя, помогают узнать эпоху и подсказывают, из какого он спектакля, концерта или танцевального номера.
</a:t>
            </a:r>
            <a:endParaRPr lang="en-US" sz="2361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заметны улыбка, серьёзность или удивление на лице. Даже маленькое изменение мимики помогает угадать характер героя и почувствовать, какой у него сценический образ.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взгляд ищет глаза, потому что именно они чаще всего передают настроение. По ним можно понять, спокоен ли артист, сосредоточен или рад встрече со зрителем.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в одной галерее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портрете певец стоит с микрофоном и будто уже начал любимую песню. Свет падает на лицо, а яркий костюм делает образ праздничным. Кажется, что в зале вот-вот зазвучат первые аплодисменты.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под светом рампы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другом изображении актёр держит книгу и смотрит очень внимательно, словно готовится к выходу на сцену. Маска или шляпа рядом напоминают, что он умеет перевоплощаться и становиться совсем другим человеком.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между двумя ролями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портрет показывает танцора в лёгком прыжке. Линия тела передаёт ритм, хотя вокруг тихо, а зритель почти слышит музыку. Такой образ выглядит как красивый кадр из самого волшебного выступления.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музыка в тишине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портреты запоминаются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исполнителя передаёт радость, волнение, сосредоточенность или торжественность. Поэтому зритель быстро понимает настроение героя и легко запоминает его образ.
</a:t>
            </a:r>
            <a:endParaRPr lang="en-US" sz="2037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видна сразу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свет и фон делают работу живой и выразительной. Такой портрет кажется почти музыкальным, даже если он написан красками и совсем не звучит.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художественный образ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микрофон, костюм и поза подсказывают, чем занимается человек. Портрет сразу показывает, что перед нами не просто лицо, а артист на сцене.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искусством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как музыка в красках
</a:t>
            </a:r>
            <a:pPr algn="l" indent="0" marL="0">
              <a:lnSpc>
                <a:spcPct val="100000"/>
              </a:lnSpc>
              <a:buNone/>
            </a:pPr>
            <a:r>
              <a:rPr lang="en-US" sz="5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портретов исполнителей показывает, как лицо, поза, костюм и цвет могут рассказать о таланте. Каждый образ звучит по-своему, но вместе они создают яркую историю искусства.
</a:t>
            </a:r>
            <a:endParaRPr lang="en-US" sz="38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2026-05-24T21:28:02Z</dcterms:created>
  <dcterms:modified xsi:type="dcterms:W3CDTF">2026-05-24T21:28:02Z</dcterms:modified>
</cp:coreProperties>
</file>