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и баллада «Светлана»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 страхе, надежде и чудесном спасении.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Жуковский соединил романтическую поэзию с народными обычаями. Святочное гадание, зимняя ночь и сильные чувства героини сделали балладу близкой и понятной читателям.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«Светлана» стала знаменитой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Жуковский: основные этапы жизни
</a:t>
            </a:r>
            <a:endParaRPr lang="en-US" sz="2329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родился в 1783 году. С ранних лет он был связан с литературой и получил хорошее образование.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вошёл в круг ведущих поэтов своего времени и стал одним из основателей русского романтизма.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Жуковский создал и опубликовал балладу «Светлана», ставшую одним из его самых известных произведений.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1812–1813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умер в 1852 году, оставив после себя стихи, переводы и произведения, повлиявшие на развитие русской литературы.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героиня зимней ночи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показана как тихая и добрая девушка, которая переживает за любимого человека. В её облике важны простота, верность и внутренняя чистота. Для иллюстрации хорошо подойдут свеча, окно и снежный деревенский пейзаж.
</a:t>
            </a:r>
            <a:endParaRPr lang="en-US" sz="1216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Невеста, верящая в возвращение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тревога не делает её слабой: Светлана ждёт, надеется и не теряет доверия к добру. Этот образ напоминает народную невесту, для которой любовь связана с терпением и верностью. Подчеркнуть это могут зеркало и предметы гадания.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Светланы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проследим, как развивается действие от гадания до счастливого финала.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переходе от ожидания к страху и затем к облегчению. Испытание оказывается временным, а финал подтверждает победу надежды.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баллады по частям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Светланы в балладе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балладе В. А. Жуковского «Светлана».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10" y="1453774"/>
            <a:ext cx="221175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Святки и народные обряды в произведении
</a:t>
            </a:r>
            <a:endParaRPr lang="en-US" sz="294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особым временем, когда, по народным представлениям, граница между обычным и таинственным становится тоньше. Это сразу создаёт атмосферу ожидания необычного события.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Святочная ночь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обращается к обряду, который был хорошо знаком деревенской традиции. Благодаря этому эпизод выглядит не выдуманной сценой, а частью живого народного быта.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Гадание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тишина, ночь и метель работают как знаки тревоги и неизвестности. Такие детали помогают почувствовать, насколько сильно героиня зависит от судьбы и ожидания.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приметы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важны верность, терпение и надежда на доброе будущее. Именно такие качества делали образ Светланы близким читателям и понятным даже без сложных объяснений.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взгляд на невесту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эпизодами сделаны очень резко, поэтому читатель почти физически чувствует напряжение и затем облегчение.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приходится на сон, а затем настроение быстро падает. Это подчёркивает, что страх в балладе не вечен.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балладе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позволяет показать не только события, но и внутренние чувства Светланы. Через него читатель понимает её страх, надежду и растерянность без длинных объяснений.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появляются дорога, метель, церковь и мрачный дом. Эти образы складываются в тревожную картину, похожую на народное предание и сказочный рассказ.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сну баллада становится загадочной и напряжённой. Он соединяет реальность и фантазию, а затем приводит историю к спокойному и светлому завершению.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главный художественный прием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балладе связан с жизнью, верой и спасением. Он помогает увидеть, что надежда у Жуковского всегда сильнее страха и неясности.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в балладе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Светланы тоже важно для смысла произведения. В нём слышится слово «свет», поэтому оно заранее настраивает читателя на добрый исход.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света и тьмы проходит через весь текст. Оно делает финал особенно выразительным: после мрака приходит облегчение и возвращение к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обозначает неизвестность, опасность и тревогу. Именно в тёмной ночи и сне героиня особенно остро переживает ожидание судьбы и возможную беду.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970" y="1068000"/>
            <a:ext cx="357136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помогают Жуковскому передать и тревогу, и народный колорит, а также сделать речь баллады особенно музыкальной.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одновременно приближают текст к народной песне и помогают ярче показать внутреннее напряжение героини.
</a:t>
            </a:r>
            <a:endParaRPr lang="en-US" sz="1564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«Светлане»
</a:t>
            </a:r>
            <a:endParaRPr lang="en-US" sz="2681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ночь в балладе кажется пустой и холодной. Тишина, темнота и метель усиливают чувство одиночества, в котором оказывается Светлана.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зимняя ночь в балладе
</a:t>
            </a:r>
            <a:endParaRPr lang="en-US" sz="244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тишина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свет и заснеженная дорога делают картину почти сказочной. На таком фоне особенно заметны тревога героини и ожидание неизвестного.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тайна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финал приходит к счастью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просыпается и понимает, что мрачные события были только сном. Страх исчезает, а напряжение сменяется облегчением.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Страшный сон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переживает пугающее видение, где всё кажется опасным и безысходным. Напряжение достигает самой высокой точки.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итог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вера оказываются сильнее тревоги. Жуковский завершает балладу утешением, а не трагедией.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личные переживания героини с народными представлениями о судьбе, поэтому сюжет звучит одновременно лирично и загадочно.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признаки романтической баллады представлены равномерно, а их сочетание делает «Светлану» ярким образцом жанра.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романтической баллады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мрачной развязки Жуковский выбирает спасение героини. Благодаря этому знакомый сюжет получает другой смысл — не ужас, а утешение и надежду.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балладой Бюргера «Ленора»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опирался на сюжет немецкой баллады Бюргера, но не просто пересказал его. Он взял основу истории и переосмыслил её для русского читателя.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«Светлана» звучит мягче и светлее, потому что в ней сильнее народные обычаи, вера и ощущение душевной теплоты.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сюжет в разных произведениях может привести к противоположному смыслу и настроению.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меняет не только конец, но и общий смысл сюжета: его баллада утверждает веру в спасение и добро.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финалов: «Ленора» и «Светлана»
</a:t>
            </a:r>
            <a:endParaRPr lang="en-US" sz="2897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А. Бюргер «Ленора»; В. А. Жуковский «Светлана»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баллады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«Светланы» звучит плавно и напевно, потому что Жуковский соединяет книжную поэтичность с простыми, понятными словами, близкими к живой 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обращения и ласковые формы создают ощущение доверительного разговора. Из-за этого баллада легко воспринимается на слух и запоминается.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меняется вместе с событиями: сначала она спокойная, затем тревожная, а после пробуждения снова становится мягкой и светлой.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помогает читателю не только понять сюжет, но и почувствовать настроение героини, словно он сам переживает её сон.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балладе не просто украшают текст: каждый из них помогает понять чувства героини и путь от страха к надежде.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строится на противопоставлении тревоги и защиты, поэтому смысл баллады легко читается даже без сложного анализа.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«Светлана» стала одной из самых известных баллад Жуковского и показала, что русская поэзия может соединять народные традиции, лиричность и ясный сюжет.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«Светланы» для русской литературы
</a:t>
            </a:r>
            <a:endParaRPr lang="en-US" sz="276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укрепило интерес писателей к фольклору и к образам повседневной русской жизни, сделав их частью высокой литературы.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балладу часто изучают в школе: в ней есть понятные чувства, выразительные образы и важная мысль о победе света над страхом.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«Светлана» важна и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Жуковского учит видеть, что страх может казаться сильным, но не остаётся навсегда. Вера, любовь и надежда помогают героине пройти испытание и прийти к свету.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2026-05-18T18:42:52Z</dcterms:created>
  <dcterms:modified xsi:type="dcterms:W3CDTF">2026-05-18T18:42:52Z</dcterms:modified>
</cp:coreProperties>
</file>