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Толстой: жизнь, творчество и нравственные идеи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учил думать о совести, выборе и смысле жизни.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Россия XIX века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жил в эпоху больших перемен: крепостного права, Крымской войны и реформ. Его личный опыт дворянина, студента, офицера и участника обороны Севастополя помог ему точно показать людей и время.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ранние впечатления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родился в Ясной Поляне и рано потерял родителей. Детские переживания научили его особенно внимательно относиться к теме семьи и внутреннего мира человека.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рос в дворянской среде, но видел и жизнь крестьян. Эти наблюдения позже помогли ему правдиво описывать усадьбу, быт и отношения между разными слоями общества.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ранних лет стал основой повестей «Детство» и «Отрочество». В них уже заметны точность деталей, интерес к чувствам героя и размышления о нравственном росте.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в жизни Толстого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семьи и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усадьбе писатель жил рядом с близкими, занимался хозяйством и наблюдал повседневную жизнь. Именно такие впечатления сделали его произведения особенно живыми и правдивыми для читателя.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рождались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была для Толстого не только семейным домом, но и местом постоянной работы. Здесь он писал, размышлял и принимал гостей, а тишина усадьбы помогала сосредоточиться на больших романах.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писателе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Ясная Поляна сохранена как музей-усадьба. В доме, библиотеке и на дорожках сада можно увидеть, как жил Толстой и где создавались его главные произведения.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произведения Толстого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1852 — «Детство»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повесть показала внутренний мир мальчика, его впечатлительность, стыд и первые серьёзные размышления о себе и людях.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1854 — «Отрочество»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продолжил наблюдать за взрослением героя, его сомнениями и стремлением понять, что такое честность и правда.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1857 — «Юность»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завершении трилогии особенно заметны самоанализ, поиск жизненного пути и интерес писателя к нравственному развитию человека.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Толстого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писателя от детства до мирового признания.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и «Севастопольские рассказы»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войне Толстой увидел не красивые подвиги, а тяжёлую повседневность солдат. Это помогло ему писать о реальной цене войны без прикрас.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«Севастопольских рассказах» он показал страх, усталость и смелость обычных людей. Героями стали не только офицеры, но и простые защитники города.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передал звуки, движение, ожидание и тревогу. Благодаря этому читатель чувствует себя свидетелем событий, а не просто наблюдателем.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стали важным шагом к новому, более правдивому изображению войны в русской литературе.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и годы их создания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датам видно, как Толстой постепенно переходил от личных наблюдений к большим романам и философским вопросам.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позже произведение, тем шире его масштаб и глубже нравственные размышления.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Л. Н. Толстого; даты создания по общепринятой литературной хронологии.
</a:t>
            </a:r>
            <a:endParaRPr lang="en-US" sz="6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«Война и мир» как роман о целой эпохе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 не только военные события, но и жизнь дворянских семей. Через судьбы Болконских, Ростовых и Безуховых Толстой раскрывает устройство общества начала XIX века.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занимают Бородинское сражение, пожар Москвы и война с Наполеоном. Исторические события в романе тесно связаны с личными переживаниями героев.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соединяет сражения, семейные разговоры и философские размышления. Поэтому роман читается как широкая картина страны, где история влияет на жизнь каждого человека.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романа «Война и мир»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сопоставим персонажей, их черты и значение для развития сюжета.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герои проходят испытания и меняются, а Толстой показывает важность нравственного роста.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Л. Н. Толстого «Война и мир»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«Анна Каренина»: семейная драма и общественное осуждение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раскрывает силу общественного мнения, ревности и морального выбора, показывая, что поступки человека меняют не только его судьбу, но и жизнь близких.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Толстой показывает, как личное чувство сталкивается с семейным долгом, а внутренняя неустроенность героини постепенно приводит к трагическому исходу.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линия Константина Левина помогает увидеть другой путь: через труд, семейную жизнь и размышления он ищет смысл существования и нравственную опору.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школа для крестьянских детей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занятий писатель создал «Азбуку» и «Новую азбуку», где важны ясный язык, интересные тексты и развитие самостоятельного мышления. Так он связывал образование с уважением к личности ребёнка.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Ясной Поляне Толстой открыл школу для крестьянских детей и стремился сделать обучение живым и понятным. Он считал, что ребёнок должен учиться без страха и принуждения.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идеи Толстого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ценностей, которые проходят через произведения, педагогические тексты и статьи Толстого.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кризис и книга «Исповедь»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196561" y="2423675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1882 год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создаёт «Исповедь», где открыто рассказывает о душевном разладе и поиске нравственной опоры. Это произведение стало ключом к пониманию его поздних взглядов.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4479400" y="12765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всё острее задаётся вопросами о смысле жизни, смерти и вере. Внешний успех уже не даёт ему внутреннего спокойствия.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918511" y="35359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1880-е годы и позже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кризиса Толстой обращается к религиозно-нравственным и философским темам, уделяя больше внимания совести, простоте жизни и внутренней ответственности.
</a:t>
            </a:r>
            <a:endParaRPr lang="en-US" sz="9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позднего творчества Толстого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тексты Толстого часто обращены к личной ответственности человека и его внутренней жизни, а не только к событиям внешнего мира.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моральные вопросы: совесть, ненасилие и справедливость, что подчёркивает философский характер позднего творчества.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рассказы, статьи и повесть «Воскресение» (конец XIX века)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19707"/>
            <a:ext cx="261000" cy="20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40967"/>
            <a:ext cx="261000" cy="23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85442"/>
            <a:ext cx="261000" cy="208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как общественный мыслитель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насилия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выступал против войны и смертной казни, считая, что насилие не может сделать людей лучше и справедливее.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своих статьях он критиковал социальное неравенство и напоминал, что достоинство человека не зависит от богатства или положения.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публицистика Толстого вызывали широкий отклик, потому что он говорил ясно и прямо о нравственной ответственности каждого.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обществом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Толстого обсуждали в России и за её пределами. Он влиял не только на литературу, но и на общественные споры о добре и законе.
</a:t>
            </a:r>
            <a:endParaRPr lang="en-US" sz="7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возраст связан с последним, очень трудным этапом его жизни: уходом из дома, болезнью в пути и смертью на станции Астапово.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Л. Н. Толстого; дата смерти — 20 ноября 1910 года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82 года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прожил Толстой к моменту своей смерти в 1910 году.
</a:t>
            </a:r>
            <a:endParaRPr lang="en-US" sz="14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247617"/>
            <a:ext cx="3918900" cy="887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Толстой важен для школьного изучения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Толстой важен сразу для нескольких учебных предметов и помогает понимать литературу, историю и нравственные вопросы.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полезен школьникам, потому что его книги развивают чтение, мышление и умение обсуждать сложные жизненные вопросы.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 педагогические тексты Л. Н. Толстого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72439"/>
            <a:ext cx="244200" cy="19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48019"/>
            <a:ext cx="244200" cy="24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05251"/>
            <a:ext cx="244200" cy="244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Толстого в России и мире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Толстого читают на многих языках, поэтому его идеи становятся понятны людям разных стран и культур.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входят в школьные и университетские программы, потому что помогают говорить о человеке, обществе и нравственном выборе.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усадьбы, связанные с Толстым, сохраняют память о его жизни и позволяют увидеть пространство, где рождались знаменитые книги.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Экранизации и театр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 спектакли по произведениям Толстого поддерживают интерес к его творчеству и знакомят с ним новое поколение читателей.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жизни и творчества Л. Н. Толстого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показал, как важно оставаться честным с собой, заботиться о других и искать правду. Его книги помогают думать о совести, ответственности и ценности человеческой жизни.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2026-05-23T01:19:52Z</dcterms:created>
  <dcterms:modified xsi:type="dcterms:W3CDTF">2026-05-23T01:19:52Z</dcterms:modified>
</cp:coreProperties>
</file>