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Обязательственное право: как регулируются сделки, услуги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правила, которые делают сделки, услуги и ответственность понятными и исполнимыми.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обязательственное право важно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телефона, аренда квартиры, поездка на транспорте или онлайн-оплата — всё это связано с обязательствами. Именно они делают обмен товарами и услугами понятным, безопасным и предсказуемым для людей и бизнеса.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обязательства: что нужно знать сначала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Кредитор вправе требовать исполнения, а должник обязан совершить действие или воздержаться от него. Эта связь делает обязательство взаимным и юридически защищённым.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Обязательство возникает между конкретными лицами: кредитором и должником. Оно устанавливает не общую обязанность для всех, а точную юридическую связь между участниками.
</a:t>
            </a:r>
            <a:endParaRPr lang="en-US" sz="1193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обязательстве важно, что именно должно быть сделано, в каком объёме и каким способом. Эти условия определяют реальное содержание прав и обязанностей сторон.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Срок, место,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всегда привязано ко времени, месту и порядку совершения. Нарушение любого из этих параметров может привести к спору и ответственности.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Обязательство действует только для его участников. Оно не обращено ко всем окружающим, поэтому защита строится вокруг конкретного договора, вреда или иного основания.
</a:t>
            </a:r>
            <a:endParaRPr lang="en-US" sz="11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обязательств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правовая природа обязательства влияет на исполнение и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обязательства определяет, кто и в каком объёме отвечает перед кредитором.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ГК РФ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обязательственного права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играет Гражданский кодекс РФ: именно он устанавливает общие правила о договорах, исполнении, ответственности и прекращении обязательств, а также базовые понятия и принципы.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регулирование федеральные законы, международные договоры РФ, подзаконные акты в пределах компетенции, обычаи делового оборота и условия конкретного договора, если они не противоречат закону.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практики особенно важны разъяснения Верховного Суда РФ. Они помогают единообразно понимать нормы о неустойке, убытках, добросовестности и надлежащем исполнении обязательств.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обязательства: от основания к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правовую последовательность, предусмотренную гражданским законодательством.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обязательстве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Кредитор имеет право требовать исполнение, а должник обязан его совершить. В зависимости от ситуации стороны могут быть гражданами, организациями, государством или муниципальным образованием.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участия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участия в обязательстве важны правоспособность, дееспособность и, при необходимости, полномочия представителя. Закон также допускает замену стороны, если для этого есть предусмотренное основание.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обязательства: кредитор и должник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обязательства встречаются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договорных обязательств особенно заметны купля-продажа, аренда, подряд и возмездное оказание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гражданского оборота строится на соглашениях сторон и денежных расчётах.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нормам ГК РФ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должно соответствовать предмету, сроку, месту, способу и лицу, которое обязано выполнить действие. Именно такое исполнение считается надлежащим и прекращает обязательство.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гражданском праве действуют добросовестность и принцип реального исполнения: сторона должна выполнить обещанное, а не просто возместить последствия по своему усмотрению.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Односторонний отказ от исполнения не допускается, если он прямо не разрешён законом или договором. Частичное исполнение возможно только в случаях, предусмотренных правилами или соглашением сторон.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исполнения обязательств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по-своему снижает риск нарушения и усиливает защиту кредитора.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делает обязательство надёжнее и повышает вероятность его реального исполнения.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ГК РФ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обеспечения исполнения обязательств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9678" y="2057985"/>
            <a:ext cx="381790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5238" y="2105694"/>
            <a:ext cx="517045" cy="4136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Ненадлежащее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Исполнение, которое не соответствует условиям о качестве, количестве, комплектности, месте или способе передачи, считается нарушением. Даже формальное исполнение не освобождает от ответственности, если результат не соответствует договору.
</a:t>
            </a:r>
            <a:endParaRPr lang="en-US" sz="912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Просрочка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должник не исполняет обязанность в установленный срок, возникает просрочка. Для кредитора это означает задержку результата, а для должника — риск взыскания неустойки, убытков и процентов.
</a:t>
            </a:r>
            <a:endParaRPr lang="en-US" sz="1027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право компенсирует потери кредитора через возмещение убытков, неустойку и проценты за пользование чужими денежными средствами. Эти меры восстанавливают нарушенный имущественный баланс сторон.
</a:t>
            </a:r>
            <a:endParaRPr lang="en-US" sz="960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Возмещение вреда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нарушение затрагивает жизнь, здоровье или имущество, применяется обязанность возместить причинённый вред. Такая ответственность направлена не на наказание, а на полное восстановление нарушенных прав потерпевшего.
</a:t>
            </a:r>
            <a:endParaRPr lang="en-US" sz="896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от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Должник может быть освобождён от ответственности только при наличии законных оснований, например при непреодолимой силе. Сам по себе трудный финансовый положение или организационные ошибки такого основания не создают.
</a:t>
            </a:r>
            <a:endParaRPr lang="en-US" sz="952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нарушения и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договорных обязательств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увидеть, какие договоры чаще всего регулируют оборот товаров, услуг и результатов 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договоры передачи имущества и оказания услуг; именно они формируют основную часть повседневных обязательств.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классификации договоров в ГК РФ; условное распределение для визуализации.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Купля-продажа строится на обмене товара на денежную сумму, поэтому особое значение имеют согласованные условия о цене, количестве, ассортименте, качестве и сроке передачи вещи.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потребителя закон предусматривает дополнительные гарантии: возврат и обмен в установленных случаях, защиту при недостатках товара, а также требования к продавцу по гарантийному обслуживанию и устранению недостатков.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Купля-продажа и защита прав потребителя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подряда ориентирован на достижение конкретного результата, который можно проверить и принять, например при ремонте, строительстве или изготовлении вещи.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Возмездное оказание услуг связано прежде всего с полезным действием исполнителя: важен сам процесс оказания, а не обязательно материальный итог.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регулирует доставку пассажира, груза или багажа и требует строгого соблюдения сроков, правил безопасности и подтверждающих документов.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договоры различаются по предмету, но объединены общей идеей: каждая сторона должна выполнить свою обязанность точно и своевременно.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Подряд, услуги и перевозка как важные договоры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прекращения обязательства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прекращения обязательств по ГК РФ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лиц в обязательстве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 права требования позволяет кредитору передать своё право другому лицу, не прекращая само обязательство; меняется только субъект, который вправе требовать исполнения.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долга, напротив, затрагивает должника и обычно допускается лишь с согласия кредитора, потому что для него важна надёжность нового обязанного лица.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участников возможна также при наследовании и реорганизации юридических лиц: правоотношение сохраняется, но требуется правильно оформить уведомления и подтверждение прав.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Солидарные и долевые обязательства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распределяются требования кредитора и ответственность нескольких должников.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Солидарная модель сильнее защищает кредитора, а долевая точнее распределяет риск между участниками обязательства.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ГК РФ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нарушаются обязательства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риск часто можно снизить заранее: точные сроки, контроль документов и понятные условия оплаты уменьшают вероятность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связаны с дисциплиной исполнения и организацией работы, а не только с непредсказуемыми внешними факторами.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причин нарушения обязательств; условные данные для визуализации.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обязательство нарушено, кредитор может требовать через суд взыскания долга, убытков, неустойки или процентов, а в ряде случаев — расторжения договора и возврата полученного.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доказательства обычно используют договоры, акты, чеки, переписку и платёжные документы; именно они показывают, что обязательство возникло, как должно было исполняться и где было нарушено.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защита прав по обязательствам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Обязательственное право: основа доверия в гражданском обороте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Обязательственное право связывает договоры, исполнение, обеспечение и ответственность в единую систему. Оно делает обмен предсказуемым, защищает участников сделок и помогает восстанавливать нарушенные права.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2026-05-25T14:03:14Z</dcterms:created>
  <dcterms:modified xsi:type="dcterms:W3CDTF">2026-05-25T14:03:14Z</dcterms:modified>
</cp:coreProperties>
</file>