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деталь поля становится в литературе знаком труда, памяти и природы.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в литературе: образ поля и его смысл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смысле это часть хлебного поля, которую не успели убрать. В литературе такой образ помогает показать деревенский труд, бережное отношение к урожаю и связь человека с землёй.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несжатая полоса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несжатой полосы выглядит в тексте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колосья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подчёркивает спелость хлеба: колосья выглядят тяжёлыми, тёплыми и почти живыми. Так пейзаж становится не просто фоном, а важной частью смысла.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ветер, колебание стеблей и тихая волна по полю создают ощущение жизни. Деталь показывает, что природа не стоит неподвижно, а словно участвует в происходящем.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участка поля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даёт противопоставление: часть хлеба уже убрана, а одна полоса ещё стоит. Этот контраст сразу привлекает внимание к оставшейся детали и делает её значимой.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горизонт, стерня и тишина поля усиливают впечатление простора. Через такие детали несжатая полоса воспринимается как часть большого и спокойного сельского мира.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деревенском пейзаже несжатая полоса соединяет красоту зрелого хлеба и ощущение завершённой работы. Она напоминает о тёплом лете, урожае и ожидании конца жатвы.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деталь делает картину поля очень конкретной: слышится ветер, видна стерня, чувствуется запах ржи или пшеницы. Пейзаж становится живым и легко представимым.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как часть деревенского пейзажа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напоминает о цене человеческого труда. За каждым колосом стоит работа, терпение и зависимость от погоды, поэтому урожай воспринимается как ценность.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несжатая полоса нередко связывается с уважением к земле и природе. Это знак того, что человек должен быть внимательным к тому, что его кормит.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означать бережное отношение к жизни: не всё нужно брать сразу, иногда важно оставить часть поля ради будущего и сохранения порядка.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символизирует несжатая полоса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образ несжатой полосы в художественном тексте
</a:t>
            </a:r>
            <a:endParaRPr lang="en-US" sz="2744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реальной сельской картины к художественному символу.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и тема крестьянского труда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напоминает, что сельская работа требует сил, терпения и точности. Жатва не бывает случайной: она зависит от погоды, зрелости хлеба и согласованных действий людей.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усилие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подчёркивает уважение к земле как к источнику жизни. Важен не только результат, но и бережное отношение к каждому колосу и к самому полю.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земле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показывает, что труд подчинён срокам. Если опоздать, урожай может пострадать, поэтому каждая минута в жатве имеет значение и требует внимательности.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работы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образе чувствуется, что урожай — дело многих людей. Поле становится знаком общего труда, где успех зависит от согласия, опыта и взаимной поддержки.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объединяет предметную картину поля и внутренний смысл, поэтому его можно читать на разных уровнях.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связано с трудом и природой: именно они создают основу остальных смыслов.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образа «несжатая полоса».
</a:t>
            </a:r>
            <a:endParaRPr lang="en-US" sz="1099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соединяет несжатая полоса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темой времени и смены сезонов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хлеба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достигает своей полноты: хлеб наливается, поле готово к уборке, и природа показывает самый зрелый и яркий момент года.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начинают убирать урожай, и поле постепенно меняется. В тексте это создаёт ощущение движения времени и напряжённой работы.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Осталась полоса колосьев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поля ещё стоит нетронутой. Эта деталь сразу напоминает, что лето близится к завершению.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несжатой полосы помогает почувствовать смену сезона и мысль о том, что у каждого времени есть свой срок и своё значение.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 теме образа несжатой полосы.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и литературный смысл образа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и та же деталь одновременно описывает реальное поле и передаёт идею.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сельская деталь в литературе становится знаком труда, времени и бережного отношения к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поле часто становится не просто пейзажем, а знаком родины, простора и человеческой памяти. Широкое пространство, дальний горизонт и тихое движение ветра помогают почувствовать связь человека с землёй и жизнью народа.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 образ родной земли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делает картину поля более точной и живой. Оставленные колосья среди стерни показывают реальную крестьянскую работу, а вместе с ней — уважение к урожаю, к труду и к самому хлебу.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пейзаж становится узнаваемым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подробность в тексте напоминает, что литература умеет замечать главное в обычном. Один участок поля может передать настроение, показать время года и напомнить о бережном отношении к земле и памяти о доме.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хранит смысл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поля в русской литературной традиции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образ быстро запоминается: он опирается на знакомые школьникам детали и помогает отличить простое описание от художественного смысла.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3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презентации: выделенные элементы образа несжатой полосы
</a:t>
            </a:r>
            <a:endParaRPr lang="en-US" sz="1138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привычных предметов легко сложить живую картину поля и жатвы.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соединяет внешний пейзаж и внутреннее чувство, поэтому воспринимается одновременно глазами и сердцем.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выражены спокойствие и уважение к труду; значит, образ несёт не только красоту, но и нравственный смысл.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на основе анализа образа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впечатления вызывает несжатая полоса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показывает, что природа в тексте не является фоном. Она помогает понять, как живёт человек, как он трудится и как ощущает смену дня и сезона.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подробность — колосья, тишина, ветер, стерня — делает картину убедительной. Читатель не просто видит поле, а чувствует его живое присутствие.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пейзаж начинается с точного взгляда: автор замечает не всё поле сразу, а именно ту деталь, которая помогает передать время, движение и настроение.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образа с наблюдением природы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бытовой детали к художественному образу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реальным полем превращается в образ с символическим смыслом.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легко представима: читатель сразу видит поле, колосья и стерню. Благодаря этому образ быстро создаёт ясную и правдоподобную картину деревенской жизни.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связан с народным бытом, поэтому звучит особенно близко и естественно. Через такую деталь литература показывает не выдуманный пейзаж, а узнаваемый мир труда и урожая.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образа в том, что он остаётся одновременно предметным и символическим. Одна и та же сцена рассказывает и о поле, и о более глубоких человеческих смыслах.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соединить описание, настроение и главную мысль произведения. Поэтому небольшая деталь становится важной частью художественного целого.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особенности образа в тексте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образом в тексте и в жизни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обычная природная деталь получает более глубокий смысл в литературе.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детали обозначают предметы и явления, а в литературе они начинают выражать настроение, память и отношение человека к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 требует сложных объяснений: он основан на знакомой сельской картине и потому легко воспринимается даже при первом чтении.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выражены наглядность, связь с трудом и природой; значит, образ одновременно прост для восприятия и глубок по смыслу.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презентации: оценка признаков образа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части образа несжатой полосы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— это не просто участок поля, а художественная деталь, в которой соединяются труд человека, красота природы и ощущение времени.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такой образ литература учит замечать в обычной сцене важные смыслы: бережность, память о прошлом и уважение к результатам человеческого труда.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одна сельская подробность может стать значимой частью произведения и помочь читателю глубже понять его настроение и идею.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Несжатая полоса показывает, как простая картина поля превращается в символ урожая, труда, природы и смены сезонов. Для школьника это наглядный пример силы художественной детали.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нужен образ несжатой полосы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2026-05-22T13:48:12Z</dcterms:created>
  <dcterms:modified xsi:type="dcterms:W3CDTF">2026-05-22T13:48:12Z</dcterms:modified>
</cp:coreProperties>
</file>