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7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— белый и весёлый сезон
</a:t>
            </a:r>
            <a:pPr algn="l" indent="0" marL="0">
              <a:lnSpc>
                <a:spcPct val="100000"/>
              </a:lnSpc>
              <a:buNone/>
            </a:pPr>
            <a:r>
              <a:rPr lang="en-US" sz="174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мороз и зимние игры делают этот сезон особенным.
</a:t>
            </a:r>
            <a:endParaRPr lang="en-US" sz="437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осени дни становятся короче, солнце греет слабее, и воздух быстро холодеет. Постепенно выпадает снег, лужи покрываются льдом, а в природе начинается тихий зимний отдых.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приходит зима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1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— это маленькие льдинки
</a:t>
            </a:r>
            <a:endParaRPr lang="en-US" sz="2481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799442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появляется из маленьких льдинок, которые собираются вместе и падают на землю. Из-за этого он кажется лёгким, пушистым и очень мягким под ногами.
</a:t>
            </a:r>
            <a:endParaRPr lang="en-US" sz="1354" dirty="0"/>
          </a:p>
        </p:txBody>
      </p:sp>
      <p:sp>
        <p:nvSpPr>
          <p:cNvPr id="12" name="Text 3"/>
          <p:cNvSpPr txBox="1"/>
          <p:nvPr/>
        </p:nvSpPr>
        <p:spPr>
          <a:xfrm>
            <a:off x="3799442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он состоит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3799274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снежинка похожа на маленькое чудо: у неё свой узор и форма. Поэтому две снежинки почти никогда не бывают совсем одинаковыми, как будто природа любит сюрпризы.
</a:t>
            </a:r>
            <a:endParaRPr lang="en-US" sz="1226" dirty="0"/>
          </a:p>
        </p:txBody>
      </p:sp>
      <p:sp>
        <p:nvSpPr>
          <p:cNvPr id="14" name="Text 5"/>
          <p:cNvSpPr txBox="1"/>
          <p:nvPr/>
        </p:nvSpPr>
        <p:spPr>
          <a:xfrm>
            <a:off x="3799274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снежинок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6356296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укрывает землю белым слоем и делает пейзаж светлее. Под этим покрывалом растениям легче пережить холод, потому что снег помогает удерживать тепло.
</a:t>
            </a:r>
            <a:endParaRPr lang="en-US" sz="1280" dirty="0"/>
          </a:p>
        </p:txBody>
      </p:sp>
      <p:sp>
        <p:nvSpPr>
          <p:cNvPr id="16" name="Text 7"/>
          <p:cNvSpPr txBox="1"/>
          <p:nvPr/>
        </p:nvSpPr>
        <p:spPr>
          <a:xfrm>
            <a:off x="6356296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Белое покрывало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56128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снег идёт тихо и медленно, всё вокруг становится спокойным и нарядным. Деревья, крыши и дорожки выглядят так, будто их украсил добрый волшебник.
</a:t>
            </a:r>
            <a:endParaRPr lang="en-US" sz="1282" dirty="0"/>
          </a:p>
        </p:txBody>
      </p:sp>
      <p:sp>
        <p:nvSpPr>
          <p:cNvPr id="18" name="Text 9"/>
          <p:cNvSpPr txBox="1"/>
          <p:nvPr/>
        </p:nvSpPr>
        <p:spPr>
          <a:xfrm>
            <a:off x="6356128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красота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и лёд вокруг нас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4345776" y="9654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замерзает
</a:t>
            </a:r>
            <a:pPr algn="l" indent="0" marL="0">
              <a:lnSpc>
                <a:spcPct val="100000"/>
              </a:lnSpc>
              <a:buNone/>
            </a:pPr>
            <a:r>
              <a:rPr lang="en-US" sz="23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очень холодно, вода превращается в лёд. Лужи твердеют, а на дорожках может стать скользко, поэтому зимой нужно идти особенно осторожно.
</a:t>
            </a:r>
            <a:endParaRPr lang="en-US" sz="1266" dirty="0"/>
          </a:p>
        </p:txBody>
      </p:sp>
      <p:sp>
        <p:nvSpPr>
          <p:cNvPr id="13" name="Text 3"/>
          <p:cNvSpPr txBox="1"/>
          <p:nvPr/>
        </p:nvSpPr>
        <p:spPr>
          <a:xfrm>
            <a:off x="6967351" y="9654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Хруст снега
</a:t>
            </a:r>
            <a:pPr algn="l" indent="0" marL="0">
              <a:lnSpc>
                <a:spcPct val="100000"/>
              </a:lnSpc>
              <a:buNone/>
            </a:pPr>
            <a:r>
              <a:rPr lang="en-US" sz="2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пройти по свежему снегу, он часто весело хрустит. Этот звук хорошо знаком зимой и сразу напоминает о морозном дне.
</a:t>
            </a:r>
            <a:endParaRPr lang="en-US" sz="1378" dirty="0"/>
          </a:p>
        </p:txBody>
      </p:sp>
      <p:sp>
        <p:nvSpPr>
          <p:cNvPr id="14" name="Text 4"/>
          <p:cNvSpPr txBox="1"/>
          <p:nvPr/>
        </p:nvSpPr>
        <p:spPr>
          <a:xfrm>
            <a:off x="4345776" y="22323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Видимое дыхание
</a:t>
            </a:r>
            <a:pPr algn="l" indent="0" marL="0">
              <a:lnSpc>
                <a:spcPct val="100000"/>
              </a:lnSpc>
              <a:buNone/>
            </a:pPr>
            <a:r>
              <a:rPr lang="en-US" sz="2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морозе тёплый воздух изо рта встречается с холодом и становится заметным. Поэтому зимой иногда кажется, будто изо рта выходит белый пар.
</a:t>
            </a:r>
            <a:endParaRPr lang="en-US" sz="1286" dirty="0"/>
          </a:p>
        </p:txBody>
      </p:sp>
      <p:sp>
        <p:nvSpPr>
          <p:cNvPr id="15" name="Text 5"/>
          <p:cNvSpPr txBox="1"/>
          <p:nvPr/>
        </p:nvSpPr>
        <p:spPr>
          <a:xfrm>
            <a:off x="4345776" y="34992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на стекле
</a:t>
            </a:r>
            <a:pPr algn="l" indent="0" marL="0">
              <a:lnSpc>
                <a:spcPct val="100000"/>
              </a:lnSpc>
              <a:buNone/>
            </a:pPr>
            <a:r>
              <a:rPr lang="en-US" sz="2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сильный холод на окнах появляются красивые ледяные узоры. Они похожи на волшебные листья, цветы и веточки, нарисованные самой зимой.
</a:t>
            </a:r>
            <a:endParaRPr lang="en-US" sz="1267" dirty="0"/>
          </a:p>
        </p:txBody>
      </p:sp>
      <p:sp>
        <p:nvSpPr>
          <p:cNvPr id="16" name="Text 6"/>
          <p:cNvSpPr txBox="1"/>
          <p:nvPr/>
        </p:nvSpPr>
        <p:spPr>
          <a:xfrm>
            <a:off x="6967351" y="22323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Скользкие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2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заморозков тротуары и ступеньки могут стать очень скользкими. Поэтому зимой важно смотреть под ноги и не спешить, даже если очень хочется бежать.
</a:t>
            </a:r>
            <a:endParaRPr lang="en-US" sz="122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меняется зимой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Показана последовательность сезонных изменений в природе от осени к весне.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растения зимой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0361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лиственные деревья сбрасывают листья, и зимой стоят почти голыми. Так им легче пережить холод и сохранить силы до тёплых дней.
</a:t>
            </a:r>
            <a:endParaRPr lang="en-US" sz="1354" dirty="0"/>
          </a:p>
        </p:txBody>
      </p:sp>
      <p:sp>
        <p:nvSpPr>
          <p:cNvPr id="11" name="Text 3"/>
          <p:cNvSpPr txBox="1"/>
          <p:nvPr/>
        </p:nvSpPr>
        <p:spPr>
          <a:xfrm>
            <a:off x="420361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Лиственные деревья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20186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и сосна не сбрасывают иголки и остаются зелёными даже зимой. Их иголки помогают деревьям меньше терять влагу и выдерживать мороз.
</a:t>
            </a:r>
            <a:endParaRPr lang="en-US" sz="1354" dirty="0"/>
          </a:p>
        </p:txBody>
      </p:sp>
      <p:sp>
        <p:nvSpPr>
          <p:cNvPr id="13" name="Text 5"/>
          <p:cNvSpPr txBox="1"/>
          <p:nvPr/>
        </p:nvSpPr>
        <p:spPr>
          <a:xfrm>
            <a:off x="420186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остаются зелёными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3076165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растения зимой не растут, а будто засыпают. Они ждут весны, когда снова появятся тепло, свет и вода для роста.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076165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покой растений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3075991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снегом прячутся корни, семена и маленькие ростки. Снежный слой помогает им не замёрзнуть и спокойно дождаться прихода весны.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3075991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жизнь под снегом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в белой шубке
</a:t>
            </a:r>
            <a:pPr algn="ctr" indent="0" marL="0">
              <a:lnSpc>
                <a:spcPct val="100000"/>
              </a:lnSpc>
              <a:buNone/>
            </a:pPr>
            <a:r>
              <a:rPr lang="en-US" sz="12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заяц меняет серую шерсть на белую, чтобы слиться со снегом. Так ему легче прятаться от хищников и осторожно пробираться между кустами. На белом фоне он становится почти незаметным, как пушистый снежок с ушками.
</a:t>
            </a:r>
            <a:endParaRPr lang="en-US" sz="1245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и её запасы
</a:t>
            </a:r>
            <a:pPr algn="ctr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не ждёт, когда корм сам придёт к ней, а заранее собирает орехи, семена и шишки. Она прячет запасы в укромных местах и потом находит их зимой, словно у неё есть лесная кладовая.
</a:t>
            </a:r>
            <a:endParaRPr lang="en-US" sz="1314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и зимний сон
</a:t>
            </a:r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устраивается в берлоге и спит всю зиму. Он почти не выходит наружу, потому что в холодное время года трудно искать корм, а сон помогает ему сохранить силы до весны.
</a:t>
            </a:r>
            <a:endParaRPr lang="en-US" sz="1358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чем занят в зимнем лесу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394" y="1353834"/>
            <a:ext cx="258037" cy="29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3663" y="1387404"/>
            <a:ext cx="284700" cy="227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63463" y="1358934"/>
            <a:ext cx="284700" cy="28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594" y="1353834"/>
            <a:ext cx="258037" cy="294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3063" y="1358934"/>
            <a:ext cx="284700" cy="284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надевают зимой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6" name="Text 2"/>
          <p:cNvSpPr txBox="1"/>
          <p:nvPr/>
        </p:nvSpPr>
        <p:spPr>
          <a:xfrm>
            <a:off x="4268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Куртка защищает от ветра, снега и холода. Она помогает сохранять тепло, чтобы на прогулке можно было дольше играть и не замёрзнуть.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10378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куртка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21294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Шапка нужна, чтобы уши и голова не мёрзли. Через голову тело быстро теряет тепло, поэтому без шапки зимой совсем неуютно.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27404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Шапка на голове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8292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Шарф закрывает шею и помогает не пропустить холодный воздух. Он делает одежду ещё теплее и очень выручает в ветреный день.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44402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Шарф на шею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5290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Варежки согревают пальцы и защищают руки от снега. С ними можно лепить снежки, строить крепость и не прятать ладони в карманы.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61400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Варежки для рук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72288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Сапоги помогают идти по снегу и не промочить ноги. Зимой обувь должна быть тёплой, прочной и удобной для долгих прогулок.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398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Сапоги для улицы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игры и спорт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799442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Катание на санках дарит много смеха и скорости. Это любимая зимняя забава, которая помогает почувствовать радость от снежного дня и свежего воздуха.
</a:t>
            </a:r>
            <a:endParaRPr lang="en-US" sz="1255" dirty="0"/>
          </a:p>
        </p:txBody>
      </p:sp>
      <p:sp>
        <p:nvSpPr>
          <p:cNvPr id="12" name="Text 3"/>
          <p:cNvSpPr txBox="1"/>
          <p:nvPr/>
        </p:nvSpPr>
        <p:spPr>
          <a:xfrm>
            <a:off x="3799442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Санки и горки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3799274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встают на лыжи, им нужно держать равновесие и двигаться уверенно. Такая прогулка тренирует силу ног и делает тело более ловким.
</a:t>
            </a:r>
            <a:endParaRPr lang="en-US" sz="1354" dirty="0"/>
          </a:p>
        </p:txBody>
      </p:sp>
      <p:sp>
        <p:nvSpPr>
          <p:cNvPr id="14" name="Text 5"/>
          <p:cNvSpPr txBox="1"/>
          <p:nvPr/>
        </p:nvSpPr>
        <p:spPr>
          <a:xfrm>
            <a:off x="3799274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Лыжи и равновесие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6356296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Катание на коньках похоже на маленькое зимнее представление. Нужно скользить аккуратно и красиво, а ещё смотреть вперёд, чтобы не потерять устойчивость.
</a:t>
            </a:r>
            <a:endParaRPr lang="en-US" sz="1281" dirty="0"/>
          </a:p>
        </p:txBody>
      </p:sp>
      <p:sp>
        <p:nvSpPr>
          <p:cNvPr id="16" name="Text 7"/>
          <p:cNvSpPr txBox="1"/>
          <p:nvPr/>
        </p:nvSpPr>
        <p:spPr>
          <a:xfrm>
            <a:off x="6356296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Коньки на льду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56128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в снежки и лепка снеговиков превращают обычный двор в весёлую мастерскую. Здесь можно проявить фантазию, дружно работать и радоваться результату.
</a:t>
            </a:r>
            <a:endParaRPr lang="en-US" sz="1181" dirty="0"/>
          </a:p>
        </p:txBody>
      </p:sp>
      <p:sp>
        <p:nvSpPr>
          <p:cNvPr id="18" name="Text 9"/>
          <p:cNvSpPr txBox="1"/>
          <p:nvPr/>
        </p:nvSpPr>
        <p:spPr>
          <a:xfrm>
            <a:off x="6356128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Снежки и снеговики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318"/>
            <a:ext cx="2916900" cy="17233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911068"/>
            <a:ext cx="2916900" cy="17233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483425" y="118105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Ёлка и огоньки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Новому году дома украшают ёлку шарами, гирляндами и блестящими игрушками. Комната сразу становится нарядной и праздничной, будто в ней поселилось маленькое зимнее чудо. Даже обычный вечер начинает светиться по-новому.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483425" y="299080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и семейный вечер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особенно приятно собираться всей семьёй, поздравлять друг друга и дарить подарки. За столом звучат тёплые слова, а в доме становится уютно и радостно. Такие вечера надолго остаются в памяти.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Праздник, который ждут зимой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Иней и снежные узоры появляются, когда воздух становится очень холодным и влага превращается в кристаллы льда.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этой температуре вода начинает замерзать и превращается в лёд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°C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о температуре замерзания воды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свет зимой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поднимается всё ниже, и день становится заметно короче. Вечером темнеет раньше, чем летом, поэтому на улицах раньше зажигают фонари.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осень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первых морозов светлое время уменьшается ещё сильнее. Утро приходит поздно, а после школы или прогулки часто уже наступают сумерки.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зимы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остаётся коротким, а ночь — длинной. Солнце светит низко и не успевает хорошо прогреть землю, поэтому зимой особенно ценят ясные часы.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зимы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 городе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1127320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улиц
</a:t>
            </a:r>
            <a:pPr algn="l" indent="0" marL="0">
              <a:lnSpc>
                <a:spcPct val="100000"/>
              </a:lnSpc>
              <a:buNone/>
            </a:pPr>
            <a:r>
              <a:rPr lang="en-US" sz="2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Снегоуборочные машины и дворники помогают очищать тротуары, дворы и остановки. Благодаря этому людям легче идти, а транспорту — двигаться без лишних задержек.
</a:t>
            </a:r>
            <a:endParaRPr lang="en-US" sz="1317" dirty="0"/>
          </a:p>
        </p:txBody>
      </p:sp>
      <p:sp>
        <p:nvSpPr>
          <p:cNvPr id="11" name="Text 3"/>
          <p:cNvSpPr txBox="1"/>
          <p:nvPr/>
        </p:nvSpPr>
        <p:spPr>
          <a:xfrm>
            <a:off x="3719075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Осторожный шаг
</a:t>
            </a:r>
            <a:pPr algn="l" indent="0" marL="0">
              <a:lnSpc>
                <a:spcPct val="100000"/>
              </a:lnSpc>
              <a:buNone/>
            </a:pPr>
            <a:r>
              <a:rPr lang="en-US" sz="2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важно смотреть под ноги и держаться за поручни у лестниц. На ровном снегу легко поскользнуться, а возле проезжей части нужно быть особенно внимательным.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112732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Посыпка дорог
</a:t>
            </a:r>
            <a:pPr algn="l" indent="0" marL="0">
              <a:lnSpc>
                <a:spcPct val="100000"/>
              </a:lnSpc>
              <a:buNone/>
            </a:pPr>
            <a:r>
              <a:rPr lang="en-US" sz="2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на дорогах и ступеньках делают менее скользким с помощью песка и специальных смесей. Это помогает снизить риск падений, особенно утром после ночного заморозка.
</a:t>
            </a:r>
            <a:endParaRPr lang="en-US" sz="1306" dirty="0"/>
          </a:p>
        </p:txBody>
      </p:sp>
      <p:sp>
        <p:nvSpPr>
          <p:cNvPr id="13" name="Text 5"/>
          <p:cNvSpPr txBox="1"/>
          <p:nvPr/>
        </p:nvSpPr>
        <p:spPr>
          <a:xfrm>
            <a:off x="371907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вид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2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Сугробы, снежные шапки на крышах и тёплые огни окон делают город по-зимнему красивым. Но красота не отменяет аккуратности на улице.
</a:t>
            </a:r>
            <a:endParaRPr lang="en-US" sz="141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помочь птицам зимой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378670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Подходящий корм
</a:t>
            </a:r>
            <a:pPr algn="l" indent="0" marL="0">
              <a:lnSpc>
                <a:spcPct val="100000"/>
              </a:lnSpc>
              <a:buNone/>
            </a:pPr>
            <a:r>
              <a:rPr lang="en-US" sz="2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кормушку лучше насыпать семечки, крупу и немного несолёного сала. Такой корм даёт птицам энергию и помогает им пережить холодные дни.
</a:t>
            </a:r>
            <a:endParaRPr lang="en-US" sz="1389" dirty="0"/>
          </a:p>
        </p:txBody>
      </p:sp>
      <p:sp>
        <p:nvSpPr>
          <p:cNvPr id="12" name="Text 3"/>
          <p:cNvSpPr txBox="1"/>
          <p:nvPr/>
        </p:nvSpPr>
        <p:spPr>
          <a:xfrm>
            <a:off x="6970425" y="950577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2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быстро привыкают к месту, где их кормят, поэтому кормушку нужно наполнять часто. Если корм заканчивается, пернатым друзьям снова приходится долго искать еду.
</a:t>
            </a:r>
            <a:endParaRPr lang="en-US" sz="1306" dirty="0"/>
          </a:p>
        </p:txBody>
      </p:sp>
      <p:sp>
        <p:nvSpPr>
          <p:cNvPr id="13" name="Text 4"/>
          <p:cNvSpPr txBox="1"/>
          <p:nvPr/>
        </p:nvSpPr>
        <p:spPr>
          <a:xfrm>
            <a:off x="437867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кормушка
</a:t>
            </a:r>
            <a:pPr algn="l" indent="0" marL="0">
              <a:lnSpc>
                <a:spcPct val="100000"/>
              </a:lnSpc>
              <a:buNone/>
            </a:pPr>
            <a:r>
              <a:rPr lang="en-US" sz="2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Кормушку делают так, чтобы в неё не попадал снег и корм не намокал. Хорошо, когда птицы могут спокойно садиться и не боятся ветра.
</a:t>
            </a:r>
            <a:endParaRPr lang="en-US" sz="1369" dirty="0"/>
          </a:p>
        </p:txBody>
      </p:sp>
      <p:sp>
        <p:nvSpPr>
          <p:cNvPr id="14" name="Text 5"/>
          <p:cNvSpPr txBox="1"/>
          <p:nvPr/>
        </p:nvSpPr>
        <p:spPr>
          <a:xfrm>
            <a:off x="6970420" y="2470202"/>
            <a:ext cx="1753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 подходит
</a:t>
            </a:r>
            <a:pPr algn="l" indent="0" marL="0">
              <a:lnSpc>
                <a:spcPct val="100000"/>
              </a:lnSpc>
              <a:buNone/>
            </a:pPr>
            <a:r>
              <a:rPr lang="en-US" sz="2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куски хлеба птицам неудобны, а солёная пища может навредить. Лучше выбирать простые и полезные продукты, которые легко клевать.
</a:t>
            </a:r>
            <a:endParaRPr lang="en-US" sz="146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900" y="1205853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806" y="1205853"/>
            <a:ext cx="338438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50" y="1222603"/>
            <a:ext cx="571500" cy="5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51869" y="1205853"/>
            <a:ext cx="473813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зимой нужна осторожность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Сосульки
</a:t>
            </a:r>
            <a:pPr algn="l" indent="0" marL="0">
              <a:lnSpc>
                <a:spcPct val="100000"/>
              </a:lnSpc>
              <a:buNone/>
            </a:pPr>
            <a:r>
              <a:rPr lang="en-US" sz="15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Сосульки выглядят красиво, но падать они могут неожиданно. Нельзя стоять под крышами и трогать их руками, особенно если рядом уже капает вода.
</a:t>
            </a:r>
            <a:endParaRPr lang="en-US" sz="1539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Скользкие дорожки
</a:t>
            </a:r>
            <a:pPr algn="l" indent="0" marL="0">
              <a:lnSpc>
                <a:spcPct val="100000"/>
              </a:lnSpc>
              <a:buNone/>
            </a:pPr>
            <a:r>
              <a:rPr lang="en-US" sz="15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льду и утоптанном снегу легко поскользнуться. Идти нужно спокойно, маленькими шагами, не торопясь и не играя на ступеньках.
</a:t>
            </a:r>
            <a:endParaRPr lang="en-US" sz="1513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Проезжая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машины останавливаются не сразу, а дорога может быть скользкой. Поэтому нельзя выбегать на проезжую часть и кататься рядом с ней.
</a:t>
            </a:r>
            <a:endParaRPr lang="en-US" sz="1523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лёд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на реке или пруду бывает обманчиво крепким, но под ним может быть вода. Выходить на него нельзя даже из любопытства.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зимней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для безопасной прогулки зимой: от одежды до возвращения домой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49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зимнюю погоду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0600" y="1580315"/>
            <a:ext cx="2648993" cy="1107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падает снег, воздух становится мягче и тише, а земля быстро покрывается белым слоем. По таким следам сразу понятно, что пришла зима.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20600" y="1044482"/>
            <a:ext cx="2648993" cy="3775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на улице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247288" y="1580315"/>
            <a:ext cx="2648993" cy="1107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ледяные кристаллы появляются на стёклах, травах и ветках после холодной ночи. Иней блестит на солнце, словно кто-то посыпал всё серебром.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47288" y="1044482"/>
            <a:ext cx="2648993" cy="3775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Иней на окнах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6073963" y="1580315"/>
            <a:ext cx="2648993" cy="1107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на улице щёки быстро краснеют, а изо рта виден белый пар. Морозный воздух подсказывает, что без шапки и шарфа лучше не гулять.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073963" y="1044482"/>
            <a:ext cx="2648993" cy="3775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воздух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420600" y="3273406"/>
            <a:ext cx="2648993" cy="1107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утоптанном снегу и промёрзшей дорожке слышится хруст. Этот звук часто бывает в ясный морозный день, когда снег становится сухим и лёгким.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20600" y="2737573"/>
            <a:ext cx="2648993" cy="3775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Хруст под ногами
</a:t>
            </a:r>
            <a:endParaRPr lang="en-US" sz="1600" dirty="0"/>
          </a:p>
        </p:txBody>
      </p:sp>
      <p:sp>
        <p:nvSpPr>
          <p:cNvPr id="18" name="Text 10"/>
          <p:cNvSpPr txBox="1"/>
          <p:nvPr/>
        </p:nvSpPr>
        <p:spPr>
          <a:xfrm>
            <a:off x="3247288" y="3273406"/>
            <a:ext cx="2648993" cy="1107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ветер поднимает снег в воздух, вокруг становится бело и немного шумно. Метель делает зимний день особенно заметным и требует осторожности на улице.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3247288" y="2737573"/>
            <a:ext cx="2648993" cy="3775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Метель и ветер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зима полезна природе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1094450" y="1039864"/>
            <a:ext cx="43449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снежное покрывало
</a:t>
            </a:r>
            <a:pPr algn="l" indent="0" marL="0">
              <a:lnSpc>
                <a:spcPct val="100000"/>
              </a:lnSpc>
              <a:buNone/>
            </a:pPr>
            <a:r>
              <a:rPr lang="en-US" sz="4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закрывает землю и помогает корням растений не промерзать слишком сильно. Под таким белым покрывалом почва дольше сохраняет тепло и влагу.
</a:t>
            </a:r>
            <a:endParaRPr lang="en-US" sz="1580" dirty="0"/>
          </a:p>
        </p:txBody>
      </p:sp>
      <p:sp>
        <p:nvSpPr>
          <p:cNvPr id="10" name="Text 3"/>
          <p:cNvSpPr txBox="1"/>
          <p:nvPr/>
        </p:nvSpPr>
        <p:spPr>
          <a:xfrm>
            <a:off x="1094450" y="2068564"/>
            <a:ext cx="43449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Покой для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растения не растут так активно, как весной и летом. Они отдыхают, копят силы и ждут, когда снова станет теплее и светлее.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1094450" y="3097264"/>
            <a:ext cx="43449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начало весны
</a:t>
            </a:r>
            <a:pPr algn="l" indent="0" marL="0">
              <a:lnSpc>
                <a:spcPct val="100000"/>
              </a:lnSpc>
              <a:buNone/>
            </a:pPr>
            <a:r>
              <a:rPr lang="en-US" sz="42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зимнего отдыха многие растения просыпаются быстрее и дружнее. Благодаря снежной защите им легче пережить холод и потом хорошо расти.
</a:t>
            </a:r>
            <a:endParaRPr lang="en-US" sz="153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13251" y="342050"/>
            <a:ext cx="6810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 сказках и стихах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915107" y="1456250"/>
            <a:ext cx="6808769" cy="692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зима часто приходит вместе с волшебством, тайнами и яркими событиями. Белый снег помогает героям выглядеть как в настоящей сказочной стране.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915107" y="1044511"/>
            <a:ext cx="6808769" cy="290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чудес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1913398" y="2613295"/>
            <a:ext cx="6808769" cy="692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любят сравнивать снег с серебром, а мороз — с колдуном или художником. Такие образы делают зимние стихи яркими и очень запоминающимися.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1913398" y="2201556"/>
            <a:ext cx="6808769" cy="290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Красивые сравнения
</a:t>
            </a:r>
            <a:endParaRPr lang="en-US" sz="1800" dirty="0"/>
          </a:p>
        </p:txBody>
      </p:sp>
      <p:sp>
        <p:nvSpPr>
          <p:cNvPr id="13" name="Text 6"/>
          <p:cNvSpPr txBox="1"/>
          <p:nvPr/>
        </p:nvSpPr>
        <p:spPr>
          <a:xfrm>
            <a:off x="1913398" y="3770336"/>
            <a:ext cx="6808769" cy="692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песни, стихи и сказки легко представить, потому что каждый видел снег, лёд и узоры на окнах. Поэтому зима так часто вдохновляет писателей.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1913398" y="3358597"/>
            <a:ext cx="6808769" cy="290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Любимая тема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Зима: красиво, но по правилам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дарит снег, мороз и весёлые игры, но напоминает быть внимательным и заботиться о природе. Если одеваться тепло и вести себя осторожно, этот сезон станет по-настоящему радостным.
</a:t>
            </a:r>
            <a:endParaRPr lang="en-US" sz="4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2026-05-25T20:49:15Z</dcterms:created>
  <dcterms:modified xsi:type="dcterms:W3CDTF">2026-05-25T20:49:15Z</dcterms:modified>
</cp:coreProperties>
</file>