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степей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равнина, сухой климат и травы: как устроена степь?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на карте мира и России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занимают огромные пространства Евразии и Северной Америки. В России они особенно важны на юге равнин, где плодородные земли подходят для полей, пастбищ и транспорта.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65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250–500 мм
</a:t>
            </a:r>
            <a:endParaRPr lang="en-US" sz="6065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обычно годовой объём осадков в степи, поэтому растениям часто не хватает влаги.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уровень осадков делает засухи, суховеи и пыльные бури обычным явлением в степной зоне.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степь меняется в течение года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степь быстро покрывается свежей зеленью. Среди трав появляются тюльпаны, ирисы и другие яркие растения, а широкое пространство особенно заметно на фоне чистого горизонта и ещё влажной почвы.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степь оживает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трава становится ниже, светлее и суше, а преобладают жёлтые и бурые оттенки. Осенью растения выгорают, пригибаются к земле и сильнее подчёркивают открытый рельеф, где почти нет густого леса.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осень: сухие краски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влажные и сухие участки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природные признаки степей при уменьшении влаги.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степь, тем беднее растительность, но почвы остаются очень плодородными, особенно чернозёмы.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степной зоны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ценные почвы степи. В них много гумуса, они хорошо удерживают влагу и питательные вещества, поэтому урожаи на таких землях обычно выше, чем в более сухих районах.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важны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 почв зависит, насколько успешно в степи растут травы и сельскохозяйственные культуры. При неправильном использовании плодородный слой легко теряется, а восстановить его очень трудно.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там, где осадков меньше. Такие почвы светлее, суше и беднее органическими веществами, поэтому растениям труднее получать воду, а урожай сильнее зависит от погоды.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степи удобны для земледелия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 особенно удобны для крупных полей и работы техники, поэтому здесь развиты растениеводство и зерновое хозяйство.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плодородные почвы и ровная поверхность, а климат дополняет эти преимущества.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791" y="1779644"/>
            <a:ext cx="39221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785523"/>
            <a:ext cx="511200" cy="51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11644"/>
            <a:ext cx="511200" cy="511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степи и их приспособления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потери воды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ковылей, типчака и полыни узкие листья и плотная поверхность, поэтому испарение воды идёт медленнее даже в жаркую погоду.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ветра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рост, плотные кочки и гибкие стебли помогают травам не ломаться под сильными ветрами и суховеями, характерными для открытой степи.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весенний рост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растения успевают быстро прорасти, зацвести и дать семена весной, пока почва ещё сохраняет влагу после таяния снега.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 степных растений часто уходит глубоко в почву и помогает добывать влагу там, где верхний слой уже пересох.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норах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сурки и тушканчики проводят много времени под землёй. Норы защищают их от жары, хищников и резких перепадов погоды, которые особенно заметны на открытых пространствах.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 прохладе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кормиться утром, вечером или ночью. Так они избегают дневного зноя и экономят воду, которой в степи всегда не хватает.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 траве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Сайгак, корсак и другие степные животные имеют окраску, похожую на сухую траву и землю. Это помогает им оставаться незаметными для врагов и добычи.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открытых пространств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орёл и дрофа охотятся и гнездятся на больших открытых территориях. Им важно видеть добычу издалека и не зависеть от густого леса.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приспосабливаются к степи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условиями степи и приспособлениями растений и животных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 разные времена года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 почве ещё сохраняется влага, поэтому степь быстро зеленеет. Начинается массовое цветение тюльпанов, ирисов и других травянистых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Снега выпадает немного, поэтому мороз и ветер ощущаются особенно сильно. Открытая поверхность степи быстро остывает, а многие животные уходят в норы.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осени травы созревают, семена разносятся ветром, а стебли высыхают и пригибаются к земле. Пейзаж становится более однотонным и спокойным.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месяцы осадков мало, и растения постепенно выгорают. Травы становятся ниже и суше, а просторная степь приобретает жёлтые и бурые оттенки.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лес и пустыня: сравнение природных условий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сравнения природных зон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условиям степь занимает промежуточное положение между лесом и пустыней. Здесь достаточно тепла для роста трав, но влаги уже меньше, чем в лесной зоне.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сочетает умеренную сухость и развитый травяной покров: она суше леса, но значительно благоприятнее пустыни для жизни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 степей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пространства степи удобно распахивать под большие поля. Здесь выращивают пшеницу, кукурузу, подсолнечник, сахарную свёклу и кормовые культуры, которые дают людям продукты и корм животным.
</a:t>
            </a:r>
            <a:endParaRPr lang="en-US" sz="94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посевы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 степи подходят для выпаса овец и крупного рогатого скота. Травянистый покров служит естественной кормовой базой, поэтому животноводство в степной зоне развито давно.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для скота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лето, длинный вегетационный период и большие ровные площади помогают получать высокие урожаи. Сельскохозяйственной технике легче работать на равнине, чем на холмистой местности.
</a:t>
            </a:r>
            <a:endParaRPr lang="en-US" sz="976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территории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неосторожном использовании степные земли теряют гумус, а верхний слой почвы легко уносится ветром. Поэтому полям нужны защитные полосы, чередование культур и бережное обращение с влагой.
</a:t>
            </a:r>
            <a:endParaRPr lang="en-US" sz="934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беречь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0357" y="1647374"/>
            <a:ext cx="1937400" cy="146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357" y="3346787"/>
            <a:ext cx="1937400" cy="14644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степям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животных на пастбище слишком много, травы не успевают восстанавливаться. Почва оголяется, а затем легче разрушается ветром и солнцем. На изображении это можно показать как вытоптанные участки и редкую, жёсткую растительность.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скота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целинной степи появляются огромные поля без естественного покрова. Земля выглядит ровной и открытой, но после распашки она быстрее теряет плодородный слой. На таком фоне особенно заметны следы ветровой эрозии и сухая выжженная трава.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Распаханная целина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пожар быстро проходит по сухой траве и уничтожает места, где прячутся насекомые, птицы и мелкие звери. После этого животным труднее найти пищу и укрытие, а природные цепи питания нарушаются.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исчезновение убежищ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126224"/>
            <a:ext cx="4298400" cy="1940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степей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живут редкие виды степной зоны, почему они стали редкими и как их охраняют.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исчезают там, где степь активно осваивают люди. Сохранение растений и животных возможно только при защите мест обитания и ограничении разрушительных воздействий.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охрана степей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Ростовский заповедник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территория важна для защиты степных ландшафтов и гнездовий птиц. В заповеднике сохраняются участки, где растения и животные развиваются в естественных условиях, без сильного вмешательства человека.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охраняемые зоны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заказники сохраняют редкие виды, поддерживают природное равновесие и дают возможность изучать степь в почти неизменённом виде. Это важно для будущего всей экосистемы.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Оренбургский заповедник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охраняют целинные степи, участки с редкими растениями и места, где могут спокойно жить степные животные. Заповедный режим помогает сохранить природный облик территории без распашки и выпаса.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«Чёрные земли»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помогает охранять не только степные пространства, но и пути миграции копытных животных. Такие территории особенно ценны там, где природные условия остаются сухими и уязвимыми.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животные степи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степных животных зависит от сезона: весной больше зелёных растений, а летом и осенью возрастает роль семян и насекомых.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растения, поэтому уменьшение травяного покрова сразу сказывается на всех животных степи и на всей пищевой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98814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9840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степей для 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и пастбища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степи служат кормовой базой для домашних животных. Открытые пространства удобны для выпаса скота и развития овцеводства.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защита почв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земли легко теряют влагу и гумус, если обращаться с ними неосторожно. Поэтому важно беречь почву, чтобы сохранять урожайность на долгие годы.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поля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дают большие урожаи зерновых культур, прежде всего пшеницы. Благодаря плодородным почвам эта зона остаётся одним из главных районов земледелия.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техники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облегчает обработку земли, посев и уборку урожая. На таких территориях удобно использовать сельскохозяйственные машины.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степях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землёй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проводят день в норах, где прячутся от жары, хищников и сильного ветра. Такой образ жизни помогает им выживать в сухом климате.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цветение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весеннего увлажнения степь на короткое время становится яркой и разноцветной. Особенно заметно цветение тюльпанов на больших открытых пространствах.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как символ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часто считают главным растением степи. Его серебристые колосья красиво колышутся на ветру и особенно хорошо передают ощущение открытого пространства.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видна издалека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горизонт очень широкий, поэтому облака, грозы и перемены ветра заметны раньше, чем в лесной местности. Здесь погода будто «идёт навстречу».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простая на вид, важная для жизни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кажется однообразной, но это богатая и очень уязвимая природная зона. Её плодородные почвы, растения и животные требуют бережного отношения, чтобы степь оставалась живой и полезной человеку.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2026-06-02T15:42:55Z</dcterms:created>
  <dcterms:modified xsi:type="dcterms:W3CDTF">2026-06-02T15:42:55Z</dcterms:modified>
</cp:coreProperties>
</file>