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часть. Менуэт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старинного танца, которая легко узнаётся по счёту «раз-два-три».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придворного танца к части симфонии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Менуэт родился во Франции как изящный танец с маленькими шагами. Со временем он перешёл в симфонии, сонаты и квартеты, где стал самостоятельной музыкальной частью с узнаваемым характером.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менуэт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шаги и поклоны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Менуэт напоминает вежливый танец в старинном зале. Движения в нём не торопятся: шаг, поворот, поклон. Если бы музыка умела кланяться, она делала бы это именно так — спокойно и красиво.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без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мелодия движется ровно и аккуратно, будто пара идёт по блестящему паркету. Здесь нет суеты и резких скачков, зато есть мягкость, порядок и чуть-чуть праздничного блеска.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Счёт, который слышен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Менуэт легко узнать по трёхдольному размеру. Внутри него ясно слышится «раз-два-три», как шаги маленького торжественного марша. Этот счёт помогает почувствовать, что музыка идёт уверенно и стройно.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размер, по которому менуэт узнают с первых тактов.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3/4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задаёт ровный трёхдольный шаг и делает музыку устойчивой.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теория: трёхдольный размер 3/4
</a:t>
            </a:r>
            <a:endParaRPr lang="en-US" sz="11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менуэт называют третьей частью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классическом произведении менуэт часто появляется после первых, более серьёзных разделов. Он приносит в музыку движение, грацию и ощущение нарядного танца.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место в форме помогает крупному произведению не утомлять, а чередовать настроение. Менуэт добавляет порядок, ясность и маленькую улыбку в общий музыкальный рассказ.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напряжённых тем менуэт звучит легче и спокойнее. Поэтому он создаёт красивый контраст: музыка словно делает вежливый поклон и приглашает слушателя перевести дыхание.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менуэта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традиционной формы менуэта: A–B–A.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трио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Трио — это средняя часть менуэта. В ней музыка обычно становится мягче и тише, будто танец на минуту делает спокойную остановку и меняет краски.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пришло из старинных времён, когда эту часть могли исполнять три инструмента. Но сегодня трио — это прежде всего особое настроение: чуть более камерное, нежное и задумчивое.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0750" y="1294104"/>
            <a:ext cx="562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03782" y="3084118"/>
            <a:ext cx="50625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слышны в менуэте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часто ведут главную мелодию, делая её лёгкой, подвижной и очень выразительной. Именно скрипки помогают менуэту звучать изящно и ясно.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инструменты поддерживают музыку мягким, тёплым звучанием. Они создают основу, на которой мелодия держится уверенно и спокойно.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Альты и виолончели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добавляют светлые оттенки и короткие ответы в музыкальном разговоре. Благодаря им менуэт кажется более воздушным и нарядным.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Флейты и гобои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старинной музыке клавесин помогал удерживать ритм, а позже фортепиано добавило музыке больше красок. Оба инструмента делают звучание собранным и аккуратным.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Клавесин и фортепиано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Менуэт у Йозефа Гайдна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Гайдн часто включал менуэты в симфонии и квартеты. У него эта часть звучит не только благородно, но и живо, словно музыка улыбается слушателю совсем незаметно.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особенно интересна тем, кто слушает внимательно. Она показывает, как в строгой форме можно сохранить лёгкость, игру и музыкальную выдумку.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менуэтах Гайдна можно услышать неожиданные акценты и маленькие шутки. Снаружи всё кажется очень чинным, а внутри прячется бодрый и наблюдательный характер.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Менуэт у Вольфганга Амадея Моцарта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Моцарта менуэт звучит особенно изящно. Его мелодии ясные, певучие и легко запоминаются, будто музыка сама просит прислушаться ещё раз.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пьесах слышится придворная вежливость, но без скуки. Моцарт умеет сделать музыку нарядной, светлой и немного озорной, как праздничный шарф на ветру.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менуэты часто похожи на улыбку: мягкую, ясную и доброжелательную. Они не спешат, но и не застывают, а спокойно танцуют в красивом порядке.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остаётся ровным, а фразы — очень аккуратными. Из-за этого менуэт у Моцарта кажется собранным и блестящим, словно отполированный музыкальный фарфор.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Менуэт у Людвига ван Бетховена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усиливает контрасты, делает ритм острее и придаёт менуэту больше характера. Изящный придворный танец начинает превращаться в более смелую концертную часть.
</a:t>
            </a:r>
            <a:endParaRPr lang="en-US" sz="1235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новому стилю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сочинениях Бетховена менуэт ещё сохраняет классический порядок и танцевальный шаг. Но музыка уже звучит плотнее, увереннее и энергичнее, чем у многих его предшественников.
</a:t>
            </a:r>
            <a:endParaRPr lang="en-US" sz="1191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произведения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композиторы всё чаще выбирают скерцо вместо менуэта. Это показывает, как классическая музыка менялась со временем, а слушателям хотелось больше движения, силы и неожиданностей.
</a:t>
            </a:r>
            <a:endParaRPr lang="en-US" sz="1182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вкусы слушателей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Менуэт и скерцо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Менуэт спокойнее и ровнее. Он напоминает аккуратный танец с ясным шагом, где музыка движется плавно и красиво, без резких скачков и спешки.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Менуэт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легче, быстрее и шутливее. Оно словно играет с слушателем, подпрыгивает и меняет настроение, поэтому рядом с менуэтом звучит более свободно и озорно.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передаёт менуэт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Менуэт создаёт ощущение порядка и красивого движения. В нём всё словно расставлено по местам: шаг, поклон, поворот и спокойная музыка без суеты.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звучит вежливо и немного торжественно. Такая музыка напоминает о старинном празднике, где все стараются двигаться аккуратно, словно по правилам хороших манер.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менуэте есть мягкая красота и лёгкая театральность. Он не кричит и не торопится, а звучит изящно, как нарядный бант на праздничном костюме.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менуэт на уроке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попробуй услышать счёт «раз-два-три». Он помогает поймать трёхдольный шаг менуэта и заметить, как музыка уверенно движется вперёд.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услышишь ровный, красивый и немного нарядный танец, скорее всего, это менуэт. Даже без названия его выдаёт спокойный характер и ясный ритм.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звучание в трио и в основной части. В середине музыка часто становится мягче, тише или спокойнее, словно делает короткую паузу для отдыха.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обрати внимание на первую тему. После средней части она обычно возвращается снова, и это помогает узнать знакомую форму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старинного бала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Зал, где звучит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большом зале горят свечи, блестят зеркала и тихо шуршат нарядные платья. Под менуэт пары движутся плавно и почти бесшумно, будто разговаривают друг с другом без слов.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по правилам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Шаги, повороты и поклоны в менуэте не случайны. Музыка помогает танцующим не сбиться, а весь бал выглядит стройно и красиво, словно всё в нём идёт по точному плану.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Поклон вместо громких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танца партнёры кланяются друг другу очень вежливо и внимательно. В каждом шаге видно уважение, поэтому менуэт напоминает аккуратный разговор, где никто не перебивает и не торопится.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менуэт важен в классической музыке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Менуэт показывает, как композитор строит музыку из повторов и контраста. Сначала звучит одна тема, потом другая, а затем знакомое возвращается снова.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менуэту крупное произведение становится разнообразнее. После более серьёзных частей он приносит лёгкость, красоту и понятную форму, которую легко запомнить.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услышать связь музыки с танцем. Даже в симфонии менуэт сохраняет шаг, порядок и ясный ритм, словно помнит своё старинное происхождение.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менуэт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обычный порядок частей: основная тема, середина и возвращение начала. Такой круговой путь делает форму менуэта понятной и легко узнаваемой.
</a:t>
            </a:r>
            <a:endParaRPr lang="en-US" sz="15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2183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992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798" y="3084118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16282" y="3084118"/>
            <a:ext cx="2812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запомнить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счёт менуэта. Он помогает услышать ровный трёхдольный шаг: «раз-два-три», где первая доля звучит заметнее остальных.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3/4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менуэт исполняют скрипки, альты и виолончели. Их мягкое звучание делает музыку плавной, тёплой и очень выразительной.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описывают строение менуэта. Сначала идёт основная тема, потом середина, а затем музыка возвращается к началу.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Трио и форма A–B–A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Менуэт родился при дворах и связан с вежливостью, поклонами и красивыми движениями. Поэтому он звучит нарядно и немного торжественно.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Придворный танец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Менуэт сегодня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9245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менуэт помогает нам заглянуть в старинный зал, где всё движется спокойно и красиво. Эта музыка будто открывает дверцу в прошлое и приглашает пройтись по нему шагом.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4398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из прошлого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34798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легко представить в ней поклоны, пары и нарядный праздник. В менуэте есть и серьёзность, и лёгкая улыбка, поэтому он звучит интересно даже без танцоров.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9951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нравится детям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Менуэт учит слышать порядок в музыке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менуэтом помогает понять, как танец становится частью классического произведения. Он учит слышать 3/4, замечать форму A–B–A и узнавать музыку, которая красиво возвращается домой.
</a:t>
            </a:r>
            <a:endParaRPr lang="en-US" sz="15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2026-05-24T21:06:20Z</dcterms:created>
  <dcterms:modified xsi:type="dcterms:W3CDTF">2026-05-24T21:06:20Z</dcterms:modified>
</cp:coreProperties>
</file>