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именного сказуемого с 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подлежащее подсказывает форму сказуемого в русском языке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эта тема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Именное сказуемое помогает сообщать, каким является предмет или кто он такой. На уроке мы разберём, как его форма зависит от подлежащего и почему это важно для грамотного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именное сказуемое согласуется с подлежащим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стоит в единственном числе, сказуемое обычно тоже выбирает форму единственного числа: так связь в предложении становится ясной и точной.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во множественном числе, именное сказуемое также ставится во множественном числе: грамматическая форма должна совпадать с количеством предметов или лиц.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сказуемом важен не только счет, но и род: при единственном числе форма зависит от того, мужской, женский или средний род у подлежащего.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разборе предложения нужно смотреть на подлежащее целиком: число, род и особые случаи помогают выбрать правильную форму сказуемого.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93001"/>
            <a:ext cx="4133400" cy="2279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род в согласовании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форма именного сказуемого зависит от грамматических признаков подлежащего.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предложениях сказуемое повторяет число подлежащего, а в единственном числе — ещё и род.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«Согласование именного сказуемого с подлежащим»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 схеме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схема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«Ребёнок был усталым», «Лиса стала хитрой», «Письмо оказалось коротким» видно, что сказуемое состоит из связки и именной части. Схема делает эту связь наглядной.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схеме предложения подлежащее и именное сказуемое показываются отдельно. Это помогает увидеть, какая часть слова отвечает за связь по грамматической форме, а какая — за значение.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сказуемое стоит в единственном числе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называет одного человека, одно животное, предмет или явление, сказуемое обычно сохраняет единственное число: «Класс был готов», «Задание было трудным».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ведут себя подлежащие-местоимения в единственном числе: «Он был внимателен», «Она была спокойна». Здесь форма сказуемого согласуется и по числу, и по роду.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подлежащее, а затем проверить, обозначает ли оно одного участника действия или один предмет, а не группу.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простые примеры, где достаточно определить число и род подлежащего.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объяснения темы; значения долей условные, для наглядности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согласования встречаются чаще
</a:t>
            </a:r>
            <a:endParaRPr lang="en-US" sz="289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 особыми конструкциями, а не с обычными предложениями.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44" y="15339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94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подлежащих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два или больше подлежащих, сказуемое обычно ставится во множественном числе, чтобы показать, что речь идёт сразу о нескольких лицах или предметах.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пример для разбора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такие предложения часто используют для тренировки: здесь хорошо видно, как число сказуемого зависит не от одного слова, а от всей группы подлежащих.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действие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помогает объединить подлежащие в одну грамматическую группу: «Мама и папа были дома», «Зима и осень бывают холодными».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форму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правильную форму без лишних ошибок.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«большинство», «меньшинство» и «часть» сказуемое часто ставится в единственном числе, если группа воспринимается как одно целое: «Большинство учеников пришло».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подчеркнуть отдельных людей или предметы, возможна форма множественного числа: «Большинство учеников пришли». В этом случае на смысл влияет не только правило, но и замысел говорящего.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«большинство», «меньшинство», «часть»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считаются трудными, потому что учащемуся нужно увидеть, что грамматика и смысл могут подсказывать разные варианты. Поэтому форму сказуемого проверяют особенно внимательно.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задать вопрос: речь идёт о целом множестве или о каждом участнике отдельно. Ответ помогает выбрать правильное число сказуемого.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 числительным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числительных два, три, четыре сказуемое чаще ставится во множественном числе: так сразу видно, что предметов или лиц несколько, а не один.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связано с числительным пять и больше, в учебной норме тоже обычно выбирают множественное число: «Пять учеников вышли», «Шесть книг лежали».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влияет на форму сказуемого сильнее, чем обычное подлежащее, поэтому при проверке предложения его нужно замечать в первую очередь.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могут менять форму сказуемого по-разному, поэтому их удобно проверять отдельно.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задают особые модели согласования, поэтому форма сказуемого зависит не только от смысла, но и от типа числительного.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согласовании сказуемого с подлежащим, выраженным числительным.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 форма сказуемого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согласования нужно сразу определить грамматический род подлежащего и проверить, совпадает ли с ним форма сказуемого.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грамматических признака особенно важны здесь: род и число.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именного сказуемого с подлежащим в русском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роде и правильный вариант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«Девочка был рада» нарушено согласование: подлежащее женского рода, а краткое прилагательное в сказуемом должно отражать этот признак. Правильно: «Девочка была рада».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ошибка показывает, что при проверке нужно смотреть не только на смысл предложения, но и на грамматический род подлежащего. Именно он определяет форму сказуемого в единственном числе.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в упражнениях, где нужно быстро определить форму сказуемого без подсказки по образцу.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для учебной презентации; условные значения для сравнения типичных ошибок.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согласовании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ошибки числа, а затем — случаи с особыми группами подлежащих. Значит, именно эти темы требуют отдельной тренировки.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смыслу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называет группу как единое целое, сказуемое может стоять в единственном числе: в таком случае важна общая характеристика, а не отдельные люди.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подчеркнуть действия или признаки каждого участника, допустимо множественное число. Тогда форма сказуемого показывает, что речь идёт о нескольких лицах сразу.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встречаются реже, но они объясняют, почему одно и то же подлежащее иногда требует разных форм сказуемого в зависимости от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правильную форму в упражнении.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предложений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друг был смелым» показывает согласование по роду: подлежащее мужского рода требует формы сказуемого, которая точно совпадает с ним.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«Река стала шире» демонстрирует, как сказуемое меняется вместе с подлежащим, когда важно показать признак предмета в сравнительной форме.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 спортсмена пришли раньше» подчёркивает, что при числительном сказуемое обычно ставится во множественном числе и показывает несколько действующих лиц.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норма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«Большинство ребят ответило правильно» показывает трудный случай: форма может быть единственной, если подлежащее обозначает группу как целое.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1042"/>
            <a:ext cx="4133400" cy="19633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 неправильных форм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какой признак подлежащего нужно учитывать в первую очередь.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исправление связано с тем, что сказуемое должно совпадать с подлежащим по числу, роду или смысловому типу.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на согласование именного сказуемого с подлежащим.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Именное сказуемое должно подстраиваться под подлежащее: обычно по числу, а в единственном числе ещё и по роду. Если проверять форму шаг за шагом, ошибок станет заметно меньше.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2026-05-22T18:37:27Z</dcterms:created>
  <dcterms:modified xsi:type="dcterms:W3CDTF">2026-05-22T18:37:27Z</dcterms:modified>
</cp:coreProperties>
</file>