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государство в XVI веке: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России к централизации и могуществу через реформы и расширение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Россия укрепила централизованную власть и расширила территории. Страна сталкивалась с внутренними трудностями и внешними вызовами, что влияло на развитие экономики, культуры и общества.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вызовы России в XVI веке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Венчание на царство Ивана IV: начало самодержавия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Венчание подчеркивало преемственность власти и независимость России от внешних влияний, укрепляя идею единого и сильного государства во главе с царём.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января 1547 года Иван IV принял титул царя в Благовещенском соборе Московского Кремля. Это событие ознаменовало рождение самодержавной монархии, повысив статус России в Европе.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Ролевая модель Земского собора в становлении государства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собрание сословий в 1549 году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Земский собор был собранием представителей разных сословий — бояр, дворян, духовенства и горожан. Они обсуждали важные вопросы о налогах, законах и обороне, формируя новую систему власти.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государственные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Земского собора способствовала укреплению связи между царём и обществом. Это стало первым шагом к сословному представительству и совместному управлению страной.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Избранная рада и её реформы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1550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свод законов ограничивал произвол чиновников и вводил более прозрачные правила суда, укрепляя центральную власть.
</a:t>
            </a:r>
            <a:endParaRPr lang="en-US" sz="163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стрелецкого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регулярной армии повысило обороноспособность страны и укрепило военную организацию под контролем царя.
</a:t>
            </a:r>
            <a:endParaRPr lang="en-US" sz="1680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реформа — Стоглав 1551 года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установил единые нормы церковной жизни и дисциплины, способствуя консолидации церкви с государством.
</a:t>
            </a:r>
            <a:endParaRPr lang="en-US" sz="13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Приказная система: основа административного управления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 приказов вели дела государства, каждый отвечал за конкретную сферу — от внешней политики до распределения земель.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Посольский приказ вел внешние дела, обеспечивая дипломатические отношения с другими странами и сбор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приказ управлял военными вопросами и служилыми людьми, а Поместный занимался распределением и учётом земель.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 произвол местных властей, повысилась роль выборных представителей при суде, укрепилась законность.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фиксированные штрафы и наказания, что сделало судебную систему более справедливой и предсказуемой.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чёткие нормы и процедуры рассмотрения дел, что способствовало централизованному контролю.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усилила единство государственного права и снизила коррупцию в судебной системе.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1550 года: ключевые изменения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Обновлены налоговые правила, что облегчило сбор платежей и повысило стабильность государственного бюджета.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реформа 1535 года ввела единую систему с рублем, копейкой и гривной для упрощения расчетов.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 контроль за денежным обращением, прекращена практика фальшивомонетничества и улучшена финансовая дисциплина.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первой половины XVI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XVI 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расцвет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Возведён Покровский собор на Рву, символ нового стиля с декоративным кирпичом и белокаменным зодчеством, отражающий мощь государства.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живопись 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Дионисий и Феодосий создали шедевры икон с яркими росписями, развивая традиции духовного искусства.
</a:t>
            </a:r>
            <a:endParaRPr lang="en-US" sz="198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новшества в летописях, житиях и миниатюрах, а также оформление рукописных и печатных книг расширило культурный кругозор общества.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укрепление территорий в XVI веке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1556 — присоединение Астраханского ханства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Обретён выход к Каспийскому морю, расширились торговые и военные возможности государства.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1530-е годы — укрепление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Китай-города и Белого города повысило защиту столицы и символизировало мощь царской власти.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1552 — присоединение Казанского ханства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Казанью открыла контроль над средней Волгой и расширила влияние России на восток.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 века — строительство новых крепостей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Возведены крепости в Поволжье, Пскове и Смоленске для защиты границ и контроля над стратегическими регионами.
</a:t>
            </a:r>
            <a:endParaRPr lang="en-US" sz="18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расширение: завоевания, открытия и новые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Казани и Астрахани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XVI века Россия успешно присоединила Казанское ханство в 1552 году и Астраханское ханство в 1556 году. Эти завоевания обеспечили контроль над средним течением Волги и выход к Каспийскому морю.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новые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Ермака Тимофеевича в 1581–1582 годах открыла путь в Сибирь. После этого здесь начали основание важных новых городов, таких как Тюмень и Тобольск, расширяя государственные границы почти вдвое.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Опричнина: глубокие изменения и последствия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опричнины и опричников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выделил особую территорию — опричнину — под прямое царское управление. Для контроля был создан специальный отряд опричников, выполнявших жестокие репрессии против бояр и предполагаемых врагов власти.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опричнины для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привела к экономическому разорению многих регионов и росту страха среди населения. Усилилась личная власть царя, но также ухудшилась социальная атмосфера и замедлилось развитие хозяйства.
</a:t>
            </a:r>
            <a:endParaRPr lang="en-US" sz="15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война: цели, ход, итоги и влияния на страну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была вызвана стремлением России получить выход к Балтийскому морю. Противниками выступили Ливонский орден, Литва, Польша и Швеция, что усложняло военные действия и требовало значительных ресурсов.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закончилась поражением России, потерей части территорий и серьезным демографическим и экономическим ущербом. Эта затяжная борьба ослабила государство и повлияла на дальнейшее развитие страны.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количество ремесленников и жителей городов способствовало развитию новых профессий и изменению городской жизни, что влияло на социальную структуру.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XVI века выделялись царь, бояре, дворяне, посадские и крестьяне. Каждое сословие имело свои права и обязанности, формируя жёсткую социальную иерархию.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Усилилось закрепощение крестьян, что ограничивало их свободу передвижения и закрепляло их на землях помещиков. Это связано с запретом перехода в Юрьев день с 1592 года.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существовать сословное представительство, а также усилилась роль посадских людей в жизни городов, закрепляя разделение по имущественным и правовым признакам.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зарождение крепостного права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Разрядного, Посольского и Поместного приказов повысило эффективность управления страной и позволило централизовать власть за счет специализированных ведомств.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включала создание регулярного стрелецкого войска и введение обязательной военной службы для дворян, что существенно повысило обороноспособность государства.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управы и губная реформа расширили судебные и административные функции на местах, что способствовало большей самостоятельности регионов в решении локальных вопросов.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управления и армии: новые органы власти и военные нововведения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расцвет XVI века: достижения и новшества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печатного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1564 году Иван Фёдоров и Пётр Мстиславец выпустили первую русскую печатную книгу — «Апостол». Это событие заложило основу для распространения грамотности и образования в России.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храмовое зодчество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 знаменитый Покровский собор на Рву (храм Василия Блаженного), который стал символом Москвы. Расцвет белокаменного зодчества и многоярусных звонниц отметил новый этап в религиозной архитектуре.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и церквях открывались школы, где детей учили чтению, письму и основам христианской веры. Нарастало создание летописей и житий, что способствовало культурному развитию общества.
</a:t>
            </a:r>
            <a:endParaRPr lang="en-US" sz="15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 и опричнины вызвали массовое обнищание и миграцию крестьян. Голод и болезни значительно сократили численность населения, особенно в центральных регионах России.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в некоторых районах погибло вследствие голода и эпидемий первой половины 1570-х годов.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демографии России XVI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царевича Дмитрия в 1591 году стала катализатором политической нестабильности. Бездетность Фёдора Иоанновича усугубила кризис преемственности династии Рюриковичей.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XVII века страна погрузилась в Смутное время — период борьбы за власть, интервенций и социального хаоса. Было много самозванцев, что подрывало единство государства.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кризис конца века и начало Смуты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 значительно укрепила монархию и государственную систему, обеспечив более эффективное управление огромной территорией.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 за счёт завоеваний принесло важные стратегические и экономические ресурсы, но потребовало огромных затрат и усилий.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закрепощение крестьян усложнили социально-экономическое положение, ограничивая развитие сельского хозяйства и торговли.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Ливонской войне и внутренние конфликты подготовили почву для политического кризиса начала XVII века — Смутного времени.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столетия: достижения и вызовы российского государства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XVI века для истории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 стал ключевым этапом формирования российского самодержавия и расширения государства, заложив основы будущей империи. Несмотря на внутренние трудности, этот период определил дальнейший путь развития страны.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2026-05-10T17:19:14Z</dcterms:created>
  <dcterms:modified xsi:type="dcterms:W3CDTF">2026-05-10T17:19:14Z</dcterms:modified>
</cp:coreProperties>
</file>