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7. Knights and Castles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рыцарей, замки и короткие английские фразы.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замком и его жителями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модуле дети учат английские слова о средневековом замке, его частях и жителях. Простые модели с is, are и it has помогают описывать картинку коротко и уверенно.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слова: люди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Knight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Knight — это рыцарь, защитник замка и смелый всадник. Рядом с картинкой достаточно короткой подписи, чтобы слово быстро запомнилось и легко узналось в 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 — король, хозяин замка в английской истории. Простая фраза The king is in the castle помогает связать слово с изображением и смыслом без лишних объяснений.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Queen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Queen — королева. Это слово удобно показывать через ясную картинку и короткую подпись. Фраза The queen is kind делает описание живым и понятным для младших школьников.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Princess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Princess — принцесса, персонаж, которого дети легко узнают по сказочным рисункам. Краткая подпись на английском помогает читать слово и соотносить его с образом на странице.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Servant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Servant — слуга, человек, который помогает в замке. Это слово полезно для расширения словаря и для коротких предложений о жизни внутри castle.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Познакомься с рыцарем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knight обозначает рыцаря в доспехах. Для детей 8–10 лет лучше всего работают короткое объяснение, ясная картинка и английская подпись рядом с изображением.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передвигается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knight rides a horse связывает новое слово с действием. Так лексика запоминается быстрее, потому что ребенок видит героя, коня и движение вместе.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он 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knight is strong and brave — простое описание, которое легко повторить вслух. Шлем, щит и конь на иллюстрации делают слово knight особенно заметным и понятным.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него есть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фразу The knight has a sword. Она показывает принадлежность и помогает детям говорить о предмете рядом с героем без длинного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Замок: слова и части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 стена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и wall — ключевые части замка, которые легко увидеть на рисунке. Фразы The castle has a tall tower и The wall is high подходят для чтения по цепочке.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castle можно представить как большой и крепкий дом. Оно связано с темой защиты, поэтому рядом с ним удобно показывать башню, стену и ворота.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 дверь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и door помогают назвать вход в замок. Короткая фраза The gate is closed отлично подходит для устного ответа и учит детей описывать картинку точно.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 вокруг замка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Moat — ров, который окружает замок и делает его более защищенным. Это слово удобно повторять вместе с другими частями замка, чтобы закрепить тему целиком.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замка?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замка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замка можно назвать rooms, kitchen и hall. Такие слова помогают понять, что castle — это не только стены и башня, но и целый дом со своими помещениями.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зал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There is a kitchen и There is a big hall показывают, как использовать новые слова в простом предложении. Дети легко соотносят их с картинкой.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и сад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 и garden расширяют описание замка. The garden is small — удобный пример, который помогает сравнивать размер и учит замечать детали на иллюстрации.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возраста очень важна картинка с подписями. Когда комнаты видны на схеме замка, ребенок быстрее понимает значение слов и увереннее читает короткие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история о замке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короткого рассказа на английском языке для устного пересказа.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 и small помогают быстро описать замок, комнату или предмет. Они простые, но очень полезные, потому что сразу делают предложение ясным и коротким.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подходит для замка и создает ощущение старинной истории: The castle is old. Это слово хорошо сочетается с темой рыцарей и средневекового мира.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храбрость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и brave помогают описать героя. The knight is brave — короткая, понятная фраза, которую удобно повторять вслух и использовать в маленьких ответах.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Tall удобно использовать с башней и стеной: The tower is tall. Такое описание легко увидеть на картинке, поэтому дети запоминают его без лишнего труда.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 часто подходит для королевы или принцессы. Простое описание The queen is kind делает речь теплее и помогает детям строить приятные, доброжелательные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мире замка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синий, зеленый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blue и green удобно повторять на примере предметов из замка. Цвет помогает быстро отличать shield, flag или одежду героев на картинке.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и серебряный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 и silver особенно подходят для короны и меча. Фразы a gold crown и a silver sword звучат ярко и легко запоминаются вместе с изображением.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Черный конь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хорошо сочетается со словом horse. Выражение a black horse помогает детям описывать героя или предмет коротко, точно и без сложных грамматических форм.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слово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соединяется с существительным, ребенок учится строить маленькое описание: a red shield, a gold crown. Это отличный способ закрепить лексику через зрительный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грамматика: It is / There is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a castle. It is big. Эта модель помогает назвать предмет и сразу дать о нем краткую информацию. Она очень удобна для первых устных ответов.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менять только одно слово, можно составить много фраз: There is a hall, There is a garden, There is a moat. Это развивает уверенность и чтение.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размере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It is можно добавить простое прилагательное: old, tall, strong. Так дети учатся строить короткое, но содержательное предложение и описывать картинку без лишних слов.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Сообщаем, что есть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tower. There is a gate. Эта структура показывает наличие предмета или части замка. Она подходит для описания изображений и не вызывает трудностей.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замке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замке живёт королевская семья, и это помогает легко запомнить новые слова. На картинке можно увидеть mother, father, brother и sister. У каждого героя есть своё место, а вместе они образуют family.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семья рядом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может быть mother, а король — father. Рядом стоят brother и sister, которые помогают показать простые отношения в семье. Такая сцена подходит для короткой подписи: This is my family.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 кто?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рисунке удобно показать всех вместе: короля, королеву, детей и общий семейный дом. Тогда ученики быстро связывают слова с образами и легко говорят: The queen is my mother. The king is my father.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портрет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замке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 ворот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servant opens the gate, и замок просыпается. Люди входят и выходят, а дети смотрят на двор и готовятся к новому дню.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в пути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knight rides a horse around the castle. Он показывает, как действие ride связано с движением и с темой рыцарей.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family lives in the castle and eats together. Они помогают друг другу, читают, играют и watch the garden from the hall.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 саду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children play in the garden, а gate closes at night. Все возвращаются домой, и замок становится тихим и спокойным.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great hall, the table is big and bright. There is bread, meat, and apple for the guests. Everyone sits on a chair and gets ready for the feast.
</a:t>
            </a:r>
            <a:endParaRPr lang="en-US" sz="84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стол накрыт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guests eat bread and drink water. Some children look at the food with wide eyes, because the feast is special and tasty. The hall feels warm, busy, and cheerful.
</a:t>
            </a:r>
            <a:endParaRPr lang="en-US" sz="756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king and queen welcome the visitors. They speak kindly, and the people smile around the table. The scene helps children remember food words and simple sentences about the castle.
</a:t>
            </a:r>
            <a:endParaRPr lang="en-US" sz="68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на празднике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 в большом зале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предложению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ученики работают с новой лексикой на примерах knight, castle, tower, horse и shield.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This friendly start helps children enter the scene quickly. Short greetings make the dialogue calm, clear, and easy to repeat with a partner in class.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he? — He is a knight. This pair of lines practices both a question and a reply, while keeping the topic tied to the castle world.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tower tall? — Yes, it is. The dialogue finishes with a clear yes-answer, helping children use short forms and look carefully at the picture.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предмете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this? — It is a castle. The answer is short and simple, so pupils can focus on meaning, pronunciation, and the new word castle.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произношения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сложные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переносится на буквы, которые не читаются или звучат необычно. Полезно несколько раз проговорить queen и sword, чтобы слово стало знакомым на слух и в чтении.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повторяем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слушает образец и повторяет слово медленно. Так легче заметить трудные сочетания звуков в словах knight, castle и shield, не торопясь и без лишнего напряжения.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цепочкой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повторяют слова подряд: knight — knight — knight, castle — castle — castle. Такая короткая тренировка помогает закрепить ритм, уверенность и правильное произношение в спокойном темпе.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тексте всего несколько простых фраз, и этого достаточно для 4 класса: ученики читают без перегрузки, узнают знакомые слова и быстро понимают, о чём идёт речь.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предложений хватает, чтобы соединить новую лексику, чтение и понимание смысла.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модуля «Knights and Castles»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классная практика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соединяют слово и картинку, чтобы быстрее запомнить новые названия. Это простое задание подходит для castle, knight, crown и помогает работать внимательно и без спешки.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наборе слов одно слово может не относиться к теме. Ребёнок ищет его, объясняет выбор и повторяет знакомую лексику в игровой, почти детективной форме.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по 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замок, рыцаря или корону, а дети называют предмет вслух. Такое упражнение развивает уверенность и помогает произносить слова без длинных подсказок.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memory хорошо подходит для этой темы, потому что изображения легко запоминаются. Карточки с рыцарем, башней и щитом превращают повторение в спокойную и весёлую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ученики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запоминают слова о рыцарях, замке, людях, предметах и цветах. Они начинают узнавать их на картинках, в подписях и в коротких предложениях.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новые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появляются глаголы ride, open, close, help и play. Благодаря им дети рассказывают не только, что они видят, но и что герои делают.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короткие предложения вроде It is a castle и There is a tower. Такие модели помогают понимать смысл текста без сложной грамматики.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Говорят увереннее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модуля ученики строят простые ответы и короткие описания. Они говорят понятнее, спокойнее и с большей уверенностью, не теряя интерес к теме.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Описывают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говорить о картинке с помощью маленьких фраз. Они могут сказать, что замок большой, башня высокая, а рыцарь храбрый и сильный.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7: главные итоги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делает английские слова о замке и рыцаре понятными и живыми. Ученики читают короткие фразы, отвечают устно и составляют маленькие предложения без страха и скуки.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2026-05-30T09:21:15Z</dcterms:created>
  <dcterms:modified xsi:type="dcterms:W3CDTF">2026-05-30T09:21:15Z</dcterms:modified>
</cp:coreProperties>
</file>