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модификационной изменчивости
</a:t>
            </a:r>
            <a:pPr algn="l" indent="0" marL="0">
              <a:lnSpc>
                <a:spcPct val="90000"/>
              </a:lnSpc>
              <a:buNone/>
            </a:pPr>
            <a:r>
              <a:rPr lang="en-US" sz="19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— изменения признаков под влиянием среды без изменения генотипа.
</a:t>
            </a:r>
            <a:endParaRPr lang="en-US" sz="1988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организмов исследовалась с XIX века, начиная с работ Ч. Дарвина. Понятие нормы реакции и роль среды в формировании признаков подробно изучал И. И. Шмальгаузен, подчеркнув значение экологических факторов.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изменчивости организмов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проявляется изменением фенотипических признаков под воздействием внешних факторов при неизменном генотипе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обусловлен физиологическими перестройками, не затрагивающими структуру ДНК, что отличает её от наследственной изменчивости.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обратимы и исчезают после устранения влияния окружающей среды, не передаваясь по наследству потомству даже при длительном воздействии.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модификационной изменчивости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факторы, такие как температура, освещение и влажность, сильно влияют на развитие и проявление внешних признаков у организмов.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воздействия — питание, конкуренция и паразитизм — стимулируют перестройки обменных процессов и могут вызвать фенотипические сдвиги.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параметры окружающей среды, включая кислотность, солёность почвы и концентрацию микроэлементов, вызывают изменения в структуре и активности клеток.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организма включает регуляцию ферментов и изменение метаболических путей, обеспечивающих адаптивные изменения в фенотипе.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возникновения модификационной изменчивости
</a:t>
            </a:r>
            <a:endParaRPr lang="en-US" sz="2397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модификационной изменчивости у растений
</a:t>
            </a:r>
            <a:endParaRPr lang="en-US" sz="2542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дуба: форма и размер зависят от освещения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дубов листья, растущие на солнечных местах, крупнее и шире, чем у дубов в тени, где они тоньше и мельче. Это пример фенотипической пластичности в ответ на освещённость.
</a:t>
            </a:r>
            <a:endParaRPr lang="en-US" sz="915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ели различается в зависимости от положения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елей на опушке хвоя длиннее и светлее, а внутри леса — короче и темнее. Эти отличия связаны с разной интенсивностью света и влажностью.
</a:t>
            </a:r>
            <a:endParaRPr lang="en-US" sz="956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лепестков гортензии меняется в зависимости от кислотности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Гортензия образует голубые цветы на кислой почве и розовые на щелочной, демонстрируя одну из самых ярких форм модификационной изменчивости, не затрагивающей генетику.
</a:t>
            </a:r>
            <a:endParaRPr lang="en-US" sz="9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И. В. Мичурина с яблонями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генотип — различные фенотипы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идентичный генетический материал, изменяющиеся климатические параметры вызывают у деревьев фенотипические различия, подчёркивая роль модификационной изменчивости.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Документальное подтверждение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 описания демонстрируют существенные отличия между деревьями, выращенными в разных условиях, иллюстрируя влияние факторов внешней среды на признаки.
</a:t>
            </a:r>
            <a:endParaRPr lang="en-US" sz="946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плодов в степной и северной зонах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Яблони одного сорта, посаженные в степи и на севере, дают заметно разные по размеру, вкусу и окраске плоды, что связано исключительно с условиями среды.
</a:t>
            </a:r>
            <a:endParaRPr lang="en-US" sz="9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проявлений модификационной изменчивости
</a:t>
            </a:r>
            <a:endParaRPr lang="en-US" sz="2303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Загар как реакция на солнечное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летом под воздействием ультрафиолетовых лучей кожа темнеет, что является обратимым органическим приспособлением к защите от повреждений.
</a:t>
            </a:r>
            <a:endParaRPr lang="en-US" sz="999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Утолщение подкожного жира у северных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зимний период у обитающих в северных регионах животных увеличивается подкожный слой жира, повышающий теплоизоляцию и поддерживающий жизнеспособность.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оперения птиц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меняют окраску и структуру оперения в зависимости от сезона, что помогает маскироваться и регулировать теплообмен, исчезая с изменением условий.
</a:t>
            </a:r>
            <a:endParaRPr lang="en-US" sz="9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воздействия среды к обратимым фенотипическим изменениям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модификационной изменчивости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не меняет наследственный материал клетки и проявляется исключительно во внешнем облике без передачи изменений потомству.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основана на изменениях ДНК и может стать наследуемой, в отличие от временных фенотипических изменений при модификационной вариации.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при половом размножении и генетическом пересмотре, обеспечивая стабильное закрепление новых признаков в популяции.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модификационной изменчивости от наследственной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модификационной изменчивости у животных
</a:t>
            </a:r>
            <a:endParaRPr lang="en-US" sz="2519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массы белых медведей в холодное время года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 запасают подкожный жир для сохранения тепла в арктических условиях, демонстрируя физиологическую и внешнюю перестройку, не передающуюся через наследственность.
</a:t>
            </a:r>
            <a:endParaRPr lang="en-US" sz="870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Вариабельность крыльев кузнечиков в зависимости от плотности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плотности популяции кузнечики меняют форму и размер крыльев, что связано с адаптацией к среде и условиям, влияющим на их подвижность и размножение.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зайца-беляка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от хищников заяц-беляк зимой меняет окрас шерсти на белый, что является адаптивной реакцией на снег и холод, не связанной с изменениями в генах.
</a:t>
            </a:r>
            <a:endParaRPr lang="en-US" sz="10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Загар у человека образуется в ответ на ультрафиолетовое излучение, увеличивая производство меланина и защищая кожу от повреждений, при этом изменения носят временный и обратимый характер.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модификационной изменчивости у человека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массы тела зимой связано с накоплением подкожного жира, что помогает сохранить тепло и адаптироваться к холодному климату без изменений в генетическом коде.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роста и сроки полового созревания у детей могут изменяться в зависимости от качества питания и окружающей среды, что отражает гибкость физиологических процессов организма.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Акклиматизация при смене климатических поясов проявляется в изменении обмена веществ и терморегуляции, позволяя организму приспособиться к новым условиям без генетических изменений.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 нормы реакции в модификационной изменчивости
</a:t>
            </a:r>
            <a:endParaRPr lang="en-US" sz="2227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нормы реакции в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описывает диапазон фенотипических вариаций, возможных у организма с одним генотипом при разных условиях внешней среды. Она отражает индивидуальную способность адаптироваться к изменениям среды, не изменяя генов.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высотой стебля пшеницы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стебля пшеницы значительно варьируется в зависимости от влажности и температуры почвы. Сорт, выращенный в засушливом регионе, часто более низкорослый, чем тот же сорт в условиях повышенной влаги.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продуктивность коров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Кормление разных групп коров с идентичным генотипом приводит к изменению удоя и веса. Различные рацион и условия содержания вызывают изменение фенотипических характеристик, входящих в норму реакции.
</a:t>
            </a:r>
            <a:endParaRPr lang="en-US" sz="9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фитобиологии,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фасоли максимален при оптимальном объеме полива. При недостатке или избытке воды растение развивается хуже, демонстрируя пределы нормы реакции.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адаптируется к изменениям водного режима, но при экстремальных значениях наблюдается стресс и снижение роста.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рост фасоли при разном количестве воды (норма реакции)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Описанные изменения позволяют быстро адаптироваться к окружающей среде, не изменяя генотип.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11 класса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влияние факторов среды на фенотипические признаки разных организмов. Все изменения обратимы при нормализации условий и не затрагивают наследственность.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модификационной изменчивости у различных видов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обеспечивает способность организмов реагировать на кратковременные и сезонные изменения среды, повышая их шансы на выживание в меняющихся условиях.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модификационной изменчивости в адаптации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приспосабливаются к различной влажности почвы и освещенности, изменяя морфологию и физиологию без генетических преобразований.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модификационную изменчивость для адаптации к температурным колебаниям и доступности пищи, что помогает им эффективно функционировать в разных экосистемах.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обратима и не затрагивает генетический материал, проявляется только в фенотипических изменениях организма под влиянием среды.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исчезает при устранении влияющего фактора, тогда как генотипические изменения закрепляются в популяции и способствуют эволюции видов.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связана с изменениями в ДНК — мутациями и рекомбинацией, что приводит к появлению наследуемых признаков у потомства.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изменчивости важны, но генотипическая определяет долгосрочные эволюционные процессы, а модификационная — быстродействующую адаптацию к окружающей среде.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модификационной и генотипической изменчивости
</a:t>
            </a:r>
            <a:endParaRPr lang="en-US" sz="2212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Фенотипические проявления пшеницы под влиянием климата
</a:t>
            </a:r>
            <a:endParaRPr lang="en-US" sz="2237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зерна под воздействием климатических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условиях зерно пшеницы обычно мельче и легче, чем в более тёплом и влажном климате, что связано с физиологической реакцией растения на среду.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сроках созревания колосков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выращенная в разных климатах, варьирует по времени созревания: на севере растения созревают медленнее из-за меньшего количества тепла и света, в степи — быстрее.
</a:t>
            </a:r>
            <a:endParaRPr lang="en-US" sz="914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растений в разных климатических зонах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сорт озимой пшеницы при выращивании в южной степи и северных регионах демонстрирует заметные различия в высоте, обусловленные температурой и влажностью воздуха.
</a:t>
            </a:r>
            <a:endParaRPr lang="en-US" sz="9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исследования,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максимального урожая — около 22°C. При более низких или высоких температурах урожай снижается из-за стрессовых условий.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диапазон определяет физиологические возможности томата, ограничивая модификационную изменчивость в агрокультуре.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влияние температуры на урожайность томатов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295870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модификационной изменчивости
</a:t>
            </a:r>
            <a:endParaRPr lang="en-US" sz="2417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модификационной изменчивости помогают создавать сорта растений, адаптированные к засушливым и холодным условиям, улучшая их урожайность и устойчивость.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устойчивых сортов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условий выращивания с учётом изменчивости способствует увеличению продуктивности и снижению потерь в аграрном секторе.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сельскохозяйственных технологий
</a:t>
            </a:r>
            <a:endParaRPr lang="en-US" sz="1107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адаптации помогает разрабатывать методы профилактики климато-обусловленных заболеваний и повышать эффективность акклиматизации человека.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акклиматизация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обеспечивает гибкость организмов в изменяющейся среде, способствуя сохранению биоразнообразия и устойчивости экосистем.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адаптация популяций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модификационной изменчивости для биологии и практики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обеспечивает гибкость и адаптивность организмов, помогая им выживать в быстро меняющейся среде. Эти знания важны для науки, медицины и сельского хозяйства.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2026-05-10T09:11:21Z</dcterms:created>
  <dcterms:modified xsi:type="dcterms:W3CDTF">2026-05-10T09:11:21Z</dcterms:modified>
</cp:coreProperties>
</file>