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и ДНК: молекулярная основа наследственности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РНК хранят и передают программу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265" y="1245327"/>
            <a:ext cx="3100864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ДНК стала ключевой молекулой биологии
</a:t>
            </a:r>
            <a:endParaRPr lang="en-US" sz="2089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выделения нуклеина Мишером в 1869 году до модели двойной спирали Уотсона и Крика в 1953-м и завершения проекта «Геном человека» в 2003 году наука раскрыла, как ДНК хранит и передаёт наследственную информацию.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нуклеиновые кислоты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Биополимеры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 — это крупные молекулы, построенные из повторяющихся звеньев. Их главная роль связана с хранением, передачей и использованием наследственной информации в клетке.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типа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нуклеиновым кислотам относятся ДНК и РНК. Эти молекулы сходны по общему принципу строения, но выполняют разные функции в организме.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нуклеотида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нуклеотид включает азотистое основание, пятиуглеродный сахар и остаток фосфорной кислоты. Именно их сочетание делает молекулу информационной и химически устойчивой.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Информационный код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расположения нуклеотидов образует последовательность, в которой записаны наследственные признаки. Эта последовательность определяет особенности строения и работы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более стабильна и удобна для длительного хранения наследственной информации, а РНК обеспечивает её активное использование в клетке.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молекулярной биологии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молекулы построены по единому принципу, но различаются составом, строением и функциями.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и РНК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нуклеотида и сахарофосфатный остов
</a:t>
            </a:r>
            <a:endParaRPr lang="en-US" sz="2122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компонента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 состоит из фосфатной группы, пятиуглеродного сахара и азотистого основания. Вместе они образуют базовую единицу, из которой строятся нуклеиновые кислоты.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и их 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Азотистые основания делят на пурины и пиримидины. Такое разделение важно для понимания того, как молекула ДНК сохраняет устойчивую и упорядоченную структуру.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нуклеотидами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соединяются фосфодиэфирными связями. Они формируют прочную цепь, в которой каждый следующий элемент точно связан с предыдущим.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Сахарофосфатный каркас
</a:t>
            </a:r>
            <a:pPr algn="l" indent="0" marL="0">
              <a:lnSpc>
                <a:spcPct val="100000"/>
              </a:lnSpc>
              <a:buNone/>
            </a:pPr>
            <a:r>
              <a:rPr lang="en-US" sz="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сахара и фосфата создаёт наружный остов молекулы. Азотистые основания при этом обращены внутрь и несут смысловую часть генетической информации.
</a:t>
            </a:r>
            <a:endParaRPr lang="en-US" sz="1179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молекулярной биологии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Азотистые основания и принцип комплементарности
</a:t>
            </a:r>
            <a:endParaRPr lang="en-US" sz="195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делает копирование ДНК точным: каждая цепь служит матрицей для новой.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G–C прочнее пары A–T, поэтому участки ДНК с высоким содержанием G и C обычно более устойчивы к нагреванию.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как форма хранения информации
</a:t>
            </a:r>
            <a:endParaRPr lang="en-US" sz="2013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цепи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ДНК состоит из двух цепей, расположенных антипараллельно. Такое взаимное направление цепей необходимо для правильного считывания и копирования генетической информации.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22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спираль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закручены в правую двойную спираль. Эта форма обеспечивает компактность молекулы и одновременно сохраняет доступность информации для клеточных процессов.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49" y="33172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Азотистые основания находятся внутри спирали, а сахарофосфатные остовы — снаружи. Благодаря этому основание к основанию выстраиваются точные пары, а внешняя часть остаётся прочной.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54" y="33219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антипараллельности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Разнонаправленность цепей важна для работы ферментов репликации и транскрипции. Она помогает клетке точно распознавать матрицу и строить новую цепь без потери информации.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ДНК в хромосомы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объём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соматической клетке человека содержится около двух метров ДНК, хотя она помещается в ядре микроскопического размера. Это возможно благодаря многоуровневой упаковке.
</a:t>
            </a:r>
            <a:endParaRPr lang="en-US" sz="1282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Нуклеосомы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связывается с белками-гистонами и образует нуклеосомы. Именно они считаются первым этапом компактной организации генетического материала.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Хроматиновые уровни
</a:t>
            </a:r>
            <a:pPr algn="l" indent="0" marL="0">
              <a:lnSpc>
                <a:spcPct val="100000"/>
              </a:lnSpc>
              <a:buNone/>
            </a:pPr>
            <a:r>
              <a:rPr lang="en-US" sz="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Нуклеосомы объединяются в более крупные структуры — хроматиновые фибриллы, а затем формируют хромосомы. Такая организация делает наследственный материал управляемым и защищённым.
</a:t>
            </a:r>
            <a:endParaRPr lang="en-US" sz="1218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ДНК не только экономит пространство, но и влияет на работу генов. Чем плотнее участок хроматина, тем труднее клетке использовать расположенные в нём гены.
</a:t>
            </a:r>
            <a:endParaRPr lang="en-US" sz="12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ДНК: удвоение молекулы
</a:t>
            </a:r>
            <a:pPr algn="l" indent="0" marL="0">
              <a:lnSpc>
                <a:spcPct val="90000"/>
              </a:lnSpc>
              <a:buNone/>
            </a:pPr>
            <a:r>
              <a:rPr lang="en-US" sz="2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копирования ДНК в клетке
</a:t>
            </a:r>
            <a:endParaRPr lang="en-US" sz="2762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97030"/>
            <a:ext cx="481766" cy="38541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репликации и точность копирования
</a:t>
            </a:r>
            <a:endParaRPr lang="en-US" sz="2182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Хеликаза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Разрывает водородные связи между цепями ДНК и открывает участок, на котором будет идти копирование. Без её работы молекула не могла бы быть использована как матрица.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Праймаза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короткий РНК-фрагмент, который нужен как стартовая точка для ДНК-полимеразы. Этот этап особенно важен на отстающей цепи.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ДНК-полимераза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Присоединяет новые нуклеотиды к растущей цепи и проверяет правильность их включения. Её корректорная активность резко снижает число ошибок.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Лигаза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фрагменты отстающей цепи в непрерывную молекулу. Благодаря согласованной работе всех ферментов репликация остаётся очень точной.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как участок ДНК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у эукариот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эукариотических генов кодирующие участки, экзоны, чередуются с интронами. После транскрипции интроны удаляются, а экзоны соединяются в зрелую информационную молекулу.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работы гена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геном находятся регуляторные последовательности, которые включают или подавляют его активность. Благодаря им один и тот же ген работает по-разному в разных клетках и тканях.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гене происходит изменение последовательности, может измениться структура белка или характер синтезируемой РНК. Это способно вызвать изменение признака или привести к наследственному заболеванию.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представляет собой участок ДНК, в котором записана инструкция для синтеза белка либо функциональной РНК. Именно последовательность нуклеотидов определяет смысл этой биологической программы.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изменения часто затрагивают один аминокислотный остаток, а вставки и делеции особенно опасны из-за сдвига рамки считывания.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генетики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мутаций ДНК и их последствия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варианты изменений ДНК различаются по масштабу, механизму и влиянию на работу гена. Ниже показаны наиболее распространённые типы и их типичные последствия.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молекулярной биологии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ДНК, РНК и синтез белка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РНК не только переносят информацию, но и обеспечивают её точное считывание и перевод в последовательность аминокислот на рибосоме.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белка — согласованная работа ДНК и трёх основных видов РНК, где каждая молекула выполняет собственную функцию.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 для записи сочетания трёх нуклеотидов, что позволяет кодировать аминокислоты и сигналы остановки синтеза белка.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молекулярной биологии
</a:t>
            </a:r>
            <a:endParaRPr lang="en-US" sz="1096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Триплетная организация кода делает возможным точное и однозначное считывание информации при трансляции, а также объясняет наличие нескольких кодонов для одной аминокислоты.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ДНК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Электрофорез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разделять фрагменты ДНК по длине в электрическом поле. Более короткие фрагменты движутся быстрее, поэтому по полосам можно сравнивать образцы и выявлять различия.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
</a:t>
            </a:r>
            <a:pPr algn="l" indent="0" marL="0">
              <a:lnSpc>
                <a:spcPct val="100000"/>
              </a:lnSpc>
              <a:buNone/>
            </a:pPr>
            <a:r>
              <a:rPr lang="en-US" sz="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возможность быстро получить множество копий нужного участка ДНК. Этот метод особенно полезен, когда исходного материала мало, а анализ требуется выполнить точно и быстро.
</a:t>
            </a:r>
            <a:endParaRPr lang="en-US" sz="1302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порядок нуклеотидов в молекуле ДНК. Именно эта информация позволяет находить мутации, сравнивать геномы и устанавливать молекулярную основу наследственных признаков.
</a:t>
            </a:r>
            <a:endParaRPr lang="en-US" sz="1282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ДНК-анализ используют в медицине, криминалистике, установлении родства и изучении эволюционного родства организмов. Методы молекулярной биологии сделали генетическую информацию доступной для точного исследования.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применения ДНК-технологий
</a:t>
            </a:r>
            <a:endParaRPr lang="en-US" sz="2759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ДНК-технологии работают на стыке науки и практики: от поиска наследственных мутаций до отбора устойчивых организмов и сравнения генетического родства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практическую ценность ДНК-методы имеют там, где требуется точная идентификация, прогноз рисков и отбор по наследственным признакам.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наследственные заболевания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болезни возникают из-за изменений в одном гене. Муковисцидоз, гемофилия и фенилкетонурия показывают, как нарушение последовательности ДНК отражается на работе белков и обмене веществ.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нарушения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наследственные заболевания связаны с отдельным геном. Изменение числа или структуры хромосом может нарушать сразу множество генов и приводить к тяжёлым последствиям для развития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диагностики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 помогает подтвердить диагноз, оценить вероятность передачи болезни потомкам и выбрать более точное наблюдение. Это особенно важно для раннего выявления рисков.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механизма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известна молекулярная причина болезни, легче объяснить её симптомы и подобрать более обоснованную стратегию помощи. Генетика превращает диагноз из описания признаков в анализ причины.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расширял понимание ДНК: от выделения вещества до расшифровки её роли в наследственности и медицине.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молекулярной биологии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структуры ДНК происходило постепенно: сначала были найдены ядерные вещества, затем раскрыта двойная спираль и, наконец, прочитан человеческий геном.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в истории изучения ДНК
</a:t>
            </a:r>
            <a:endParaRPr lang="en-US" sz="2297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264" y="1410754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574" y="1410754"/>
            <a:ext cx="368813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и вызовы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46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помогает находить наследственные варианты и подбирать лечение с учётом особенностей конкретного человека. Это делает диагностику точнее и позволяет раньше оценивать риски заболеваний.
</a:t>
            </a:r>
            <a:endParaRPr lang="en-US" sz="1206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47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массивы геномных данных анализируют с помощью вычислительных методов. Биоинформатика помогает выделять значимые мутации, сравнивать геномы и находить закономерности, которые невозможно увидеть вручную.
</a:t>
            </a:r>
            <a:endParaRPr lang="en-US" sz="1223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 прогноз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данные используют для оценки вероятности развития отдельных заболеваний и выбора тактики наблюдения. Такой подход особенно важен, когда болезнь можно выявить до появления выраженных симптомов.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48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требует надёжной защиты, потому что она относится не только к одному человеку, но и к его родственникам. Важны конфиденциальность, осознанное согласие и ответственное хранение данных.
</a:t>
            </a:r>
            <a:endParaRPr lang="en-US" sz="1258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 — основа наследственности и научного прогресса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связывает строение клетки, передачу признаков и появление изменчивости в единую систему. Понимание её роли открывает путь к точной медицине, биотехнологии и осмысленному изучению наследственности.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2026-06-01T16:55:17Z</dcterms:created>
  <dcterms:modified xsi:type="dcterms:W3CDTF">2026-06-01T16:55:17Z</dcterms:modified>
</cp:coreProperties>
</file>