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двумя точками и координаты середины отрезка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позволяют находить длины и центры отрезков без линейки — по точным формулам.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как основа решения задач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Ox и Oy, начало координат O и единичный отрезок задают «адреса» точек. Каждая точка описывается парой (x; y): абсцисса и ордината. В 9 классе это помогает точно проверять построения и вычислять длины.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12" y="1038103"/>
            <a:ext cx="46440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4812" y="1038103"/>
            <a:ext cx="290250" cy="46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2943103"/>
            <a:ext cx="4644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7737" y="2943103"/>
            <a:ext cx="46440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записываются координаты точки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координата x показывает, на сколько клеток или единиц точка смещена вправо или влево. Чем больше |x|, тем дальше точка от оси Oy по горизонтали.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560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 — сдвиг по горизонтали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координата y задаёт положение по вертикали: вверх или вниз от оси Ox. Точки с одинаковым y лежат на одной горизонтальной линии.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554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 — сдвиг по вертикали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(x; y) строго фиксирована: A(2; 5) — не то же самое, что A(5; 2). Изменение местами координат меняет положение точки на плоскости.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465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координат важен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координат сразу показывает четверть: в I обе координаты положительные, во II x отрицателен, y положителен, в III обе отрицательные, в IV x положителен, y отрицателен.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459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помогают «узнать» четверть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точками A(x1; y1) и B(x2; y2) — это длина отрезка AB. Если на плоскости соединить точки, удобнее рассмотреть прямоугольный треугольник, который «собирается» из разностей координат.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отрезка через разности координат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Катеты треугольника равны |x2 − x1| и |y2 − y1|. Отрезок AB становится гипотенузой, поэтому к нему напрямую применяется теорема Пифагора. На рисунке полезно выделить проекции на оси и прямой угол между катетами.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появляется прямоугольный треугольник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расстояния между точками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97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Шаги, чтобы найти расстояние по координатам
</a:t>
            </a:r>
            <a:endParaRPr lang="en-US" sz="2797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Данные: A(x1; y1) и B(x2; y2). Логика опирается на прямоугольный треугольник и теорему Пифагора.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21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 = √((x2−x1)² + (y2−y1)²)
</a:t>
            </a:r>
            <a:endParaRPr lang="en-US" sz="5221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84240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точки имеют одинаковую ординату, расстояние равно |x2−x1|. Если одинаковую абсциссу — |y2−y1|. Модуль нужен, чтобы длина оставалась неотрицательной.
</a:t>
            </a:r>
            <a:endParaRPr lang="en-US" sz="2700" dirty="0"/>
          </a:p>
        </p:txBody>
      </p:sp>
      <p:sp>
        <p:nvSpPr>
          <p:cNvPr id="7" name="Text 3"/>
          <p:cNvSpPr txBox="1"/>
          <p:nvPr/>
        </p:nvSpPr>
        <p:spPr>
          <a:xfrm>
            <a:off x="4503425" y="4534057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формула расстояния на координатной плоскости.
</a:t>
            </a:r>
            <a:endParaRPr lang="en-US" sz="1090" dirty="0"/>
          </a:p>
        </p:txBody>
      </p:sp>
      <p:sp>
        <p:nvSpPr>
          <p:cNvPr id="8" name="Text 4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формула даёт длину отрезка в общем случае по двум разностям координат.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342090"/>
            <a:ext cx="4684800" cy="1646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вычисления расстояния между точками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ответы для разных положений точек: в том числе при отрицательных координатах.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работает одна и та же идея: расстояние зависит от разностей координат, независимо от четверти и знаков.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формула расстояния на координатной плоскости.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850" y="1803650"/>
            <a:ext cx="468000" cy="37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2325" y="1756250"/>
            <a:ext cx="410550" cy="46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07350" y="1756850"/>
            <a:ext cx="468000" cy="46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середина отрезка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59985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отрезка — это точка, которая делит AB на две равные части. Если точку обозначить M, то AM и MB имеют одинаковую длину.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20972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Точка-пополам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5360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A(x1; y1) и B(x2; y2) координаты середины находятся как средние. По абсциссе берётся (x1 + x2)/2, по ординате — (y1 + y2)/2.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06347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арифметические координат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0735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M находится ровно посередине между концами. На координатной плоскости её положение согласуется с рисунком: она не выходит за границы отрезка AB.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691722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лежит на самом отрезке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3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координат середины
</a:t>
            </a:r>
            <a:endParaRPr lang="en-US" sz="3034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координаты концов A(x1; y1) и B(x2; y2); деление выполняется только на 2.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7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отрезка на координатной плоскости
</a:t>
            </a:r>
            <a:endParaRPr lang="en-US" sz="2874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Представьте, что у отрезка AB есть два конца — две опорные точки. Точка M ставится ровно между ними так, чтобы отрезок разделился на две равные части. Её координаты получаются средними значениями x и y.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 середина: «центр» между двумя адресами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 горизонтали и вертикали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AB горизонтальный, то ордината середины остаётся той же, что и у концов. Если AB вертикальный, неизменной остаётся абсцисса середины. По рисунку это особенно легко заметить и быстро проверить расчёт.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 находите (x1 + x2)/2 и (y1 + y2)/2, вы фактически переносите середину на плоскость без измерений. Такое умение пригодится в задачах на симметрию и векторы, где точность особенно важна.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значения как «геометрический навигатор»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длины отрезка и его половин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отрезка с концами A(1; 1) и B(7; 5) середина M делит его так, что AM и MB равны по длине, хотя координаты не являются «просто половинками».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подтверждает: равенство частей по длине обеспечивается формулой середины, а не интуитивным делением разностей координат.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формулам расстояния и середины, школьная геометрия, 9 класс.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3642" y="3023153"/>
            <a:ext cx="46440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57314" y="3023153"/>
            <a:ext cx="348300" cy="46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61454" y="1060540"/>
            <a:ext cx="464400" cy="412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теоремой Пифагора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825262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точки A(x1; y1) и B(x2; y2) соединить отрезком, то разности координат образуют прямоугольные катеты: |x2−x1| и |y2−y1|, а сам отрезок AB становится гипотенузой.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25112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 по разностям координат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300884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Записав d как d = √((x2−x1)² + (y2−y1)²), можно точно находить длины на координатной плоскости. Это упрощает построения и проверку ответов в задачах.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300734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Алгебраическая формула превращает геометрию в вычисления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063075" y="2108113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Пифагора даёт связь для длины: d² = (|x2−x1|)² + (|y2−y1|)². Модули можно убрать, потому что квадрат одинаков для положительных и отрицательных значений.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062925" y="1555312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расстояния равен сумме квадратов катетов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порядок координат: берут разность как (x1−x2), а затем применяют её небрежно в квадрате или в модуле. Важно каждый раз использовать (x2−x1) и (y2−y1) последовательно.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скобки: выражение (x2−x1)² означает квадрат всей разности. Ошибка возникает, когда возводят в квадрат только число или забывают скобки, из-за чего меняется итоговая сумма под корнем.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нахождении середины нередко забывают делить на 2 обе координаты или складывают «несовпадающие» значения, например x1 с y2. Отдельная проблема — потеря минуса у отрицательных координат при вычислениях.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вычислениях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1084021"/>
            <a:ext cx="4684800" cy="13296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формул на простых примерах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Подставьте координаты концов в формулы расстояния и середины. Сравните результаты с тем, что получается на рисунке: горизонтальные пары дают простую разность абсцисс, вертикальные — разность ординат.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координатной геометрии: расстояние и середина отрезка (школьный курс, 9 класс).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трём случаям видно: горизонталь и вертикаль дают «одну» разность, а диагональный вариант требует корня. Результаты хорошо проверяются по чертежу.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эти формулы в жизни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точек и расстояния нужны, когда требуется точно описать положение: на картах и в навигации, в компьютерной графике, в чертежах и при построениях в задачах на планировку.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отрезка помогает найти центр участка, середину экрана, точку симметрии фигуры и положение объекта между двумя ориентирами. В практических заданиях важны точность координат и выбранный масштаб.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расстояние при изменении координат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примерах видно: когда меняется только одна координата (dx или dy), расстояние равно модулю этой разности; при изменении обеих — требуется корень из суммы квадратов.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различия по оси Ox и/или Oy, тем больше длина отрезка. Одинаковое «изменение одной оси» даёт один тип результата, а двум осям соответствует иной масштаб.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формуле расстояния для пар из примеров: A(−3;4)–B(1;4), A(2;−2)–B(2;6), A(0;0)–B(6;8).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решения задач в тетради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выпишите координаты точек A(x1; y1) и B(x2; y2). Сделайте короткий чертёж или отметьте точки на координатной плоскости, чтобы видеть расположение и знаки.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Запись данных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325684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расстояния используйте d = √((x2−x1)² + (y2−y1)²), а для середины — M((x1+x2)/2; (y1+y2)/2). Проверьте, что формула соответствует требуемой величине.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5684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Выбор формулы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03751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Подстановка и вычисления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03751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Подставьте координаты и аккуратно вычислите разности, затем квадраты и сумму под корнем. Для середины сложите соответствующие координаты и разделите обе суммы на 2.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749352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Убедитесь, что расстояние получилось положительным числом. Для середины проверьте по рисунку, что точка находится между концами отрезка и совпадает с нужной «серединной» линией.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749352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Проверка ответа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формулы нужны дальше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расстояния напрямую используется в темах про окружность: радиус — это расстояние от центра до точки окружности. Без неё сложно находить уравнения и характеристики фигур на координатной плоскости.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середины отрезка с симметрией помогает решать задачи, где требуется найти центр или восстановить недостающую точку по условию равенства. Это же переносится на координаты диагоналей фигур.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геометрии 9 класса такие формулы экономят время и снижают число ошибок: вы проверяете построения вычислениями, а не только «на глаз», что особенно важно в контрольных и задачниках.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дальнейшем эти идеи встречаются вместе с векторами: длины и направления удобно выражать через координаты. Понимание средней точки становится базой для работы с половинами диагоналей и отрезков.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342090"/>
            <a:ext cx="4684800" cy="1646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основным формулам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повторите, что нужно подставлять при типовых заданиях. Обе формулы работают с любыми координатами, включая отрицательные, а модули возникают только в частных случаях.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 узнаёте расположение точек (горизонталь/вертикаль), формула упрощается. Во всех остальных случаях применяйте общий вид через разности координат.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класс: координатная геометрия.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точками находится по формуле, связанной с теоремой Пифагора, через разности координат. Середина отрезка — это средние арифметические соответствующих координат концов, что помогает точно решать задачи 9 класса.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расстояние и середина через координаты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2026-05-14T02:17:32Z</dcterms:created>
  <dcterms:modified xsi:type="dcterms:W3CDTF">2026-05-14T02:17:32Z</dcterms:modified>
</cp:coreProperties>
</file>