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Музеи: где живут старые вещи и большие открытия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музейных сокровищ и историй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«музей» пришло из древности и связано с местом знаний и искусства. Сначала редкости собирали во дворцах и храмах, а сегодня музеи бережно хранят память, открытия и вещи для будущих поколений.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музей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4855" y="1059700"/>
            <a:ext cx="2672041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музеи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0225" y="3061088"/>
            <a:ext cx="2572500" cy="16103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хранится в музейных фондах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4814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музеи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445881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2617523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19978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предмет попадает в музей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Появление предмета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Вещь могут подарить музею, найти при раскопках или передать из семейного собрания. Иногда она долго лежала дома и ждала своего часа.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специалистами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Сотрудники выясняют, настоящий ли это предмет, сколько ему лет и в каком он состоянии. Это помогает понять, подходит ли вещь для музея.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Учёт и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предмет записывают в книгу учёта, подробно описывают и дают ему номер. Так его можно легко найти и не перепутать с другими.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Бережное 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вещь помещают в фонд, где её хранят в подходящих условиях и при необходимости готовят к показу на выставке.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музейного предмета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вещь проходит путь от находки до выставки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28394" y="3154675"/>
            <a:ext cx="14137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 музее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 следит за коллекцией и условиями хранения. Он знает, где лежит каждый предмет, и помогает сохранить его в безопасности, чтобы он не пострадал от времени.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сотрудник изучает вещи, пишет о них сведения и ищет ответы на вопросы. Он помогает понять, почему предмет важен и какую историю он рассказывает.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сотрудник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Реставратор аккуратно чинит повреждённые вещи: убирает грязь, укрепляет трещины и восстанавливает детали. Его работа очень точная, почти как у волшебника с кисточкой.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Реставратор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Экскурсовод рассказывает посетителям о залах и экспонатах, а смотритель следит за порядком и безопасностью. Вместе они помогают гостям чувствовать себя уверенно и спокойно.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Экскурсовод и смотритель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и выставка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музее нужно вести себя тихо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173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97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музей помогает учиться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настоящие предметы видно не в учебнике, а прямо перед собой. Можно заметить форму, цвет, узоры и следы времени, которые делают историю понятнее и живее.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можно рассмотреть близко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книга, игрушка или чашка помогают узнать, как жили люди раньше. Один предмет иногда объясняет больше, чем длинный рассказ, потому что его можно внимательно изучить глазами.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экспонат рассказывает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занятия дополняют уроки истории, искусства и окружающего мира. После экскурсии детям легче запомнить новые слова, сравнить предметы и понять, зачем людям нужны музеи.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школьным занятиям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музеях детей ждут квесты, задания и мастер-классы. Так знания приходят не скучно, а через поиск, вопросы и маленькие открытия, почти как в детективе.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превращается в игру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музеи мира и их особая атмосфера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Лувр: дворец, ставший музеем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 в Париже когда-то был королевским дворцом, а теперь хранит огромные коллекции искусства. Здесь можно увидеть знаменитые полотна, древние статуи и предметы из разных эпох. Залы музея похожи на длинное путешествие по истории.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музей: сокровищница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музей в Лондоне собирает предметы со всего света. Среди них есть древние камни, украшения, книги и памятники прошлых цивилизаций. Посетители приходят сюда, чтобы увидеть, как по-разному жили люди в разные времена.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Эрмитаж: музей на берегу Невы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 в Санкт-Петербурге славится не только богатой коллекцией, но и красивыми залами. В нём хранятся картины, скульптуры и редкие вещи из разных стран. Для многих гостей визит сюда становится настоящим праздником.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России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4479" y="1167050"/>
            <a:ext cx="3753092" cy="3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музее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80629"/>
            <a:ext cx="3449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14110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может быть необычным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реставрация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0155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707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80415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в цифровом мире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сайте можно узнать адрес, расписание и прочитать о коллекциях. Это удобно, если хочется подготовиться к посещению заранее или выбрать музей для семейной прогулки.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 музеев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музеи показывают залы через видео и виртуальные прогулки. Так можно побывать в далёком музее, не выходя из дома, и всё равно увидеть много интересного.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Онлайн-экскурсии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электронных собраниях можно рассматривать картины и предметы крупно, почти как через увеличительное стекло. Это помогает заметить детали, которые в зале видны не сразу.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коллекции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музеи помогают учиться детям и взрослым, даже если настоящий музей находится далеко. Достаточно устройства и интернета, чтобы отправиться в маленькое путешествие по истории.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без границ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музеи нужны городу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80629"/>
            <a:ext cx="3449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14110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самый маленький экспонат оказывается очень важным. Старую монету могут изучать как настоящую подсказку из прошлого: по ней узнают время, страну и даже привычки людей. Такие находки хранят особенно бережно, почти как крошечные сокровища.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Монета, которая пережила века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можно встретить не только маленькие вещи, но и настоящих гигантов: старый паровоз или самолёт. Рядом с ними человек сразу чувствует, сколько труда и изобретательности вложили люди в технику прошлого.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Паровоз, самолёт и огромная история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музейные сокровища рядом с нами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бережно хранят историю, искусство и науку, чтобы мы могли узнавать мир через настоящие предметы. Каждый визит открывает новую историю и учит ценить прошлое.
</a:t>
            </a:r>
            <a:endParaRPr lang="en-US" sz="844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— это путешествие во времени
</a:t>
            </a:r>
            <a:endParaRPr lang="en-US" sz="181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2026-05-25T16:14:17Z</dcterms:created>
  <dcterms:modified xsi:type="dcterms:W3CDTF">2026-05-25T16:14:17Z</dcterms:modified>
</cp:coreProperties>
</file>