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Платонов: писатель о человеке, труде и доброте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пишет о простых людях: труде, детях, сострадании и надежде.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жил с 1899 по 1951 год и видел, как меняется страна. Революция, Гражданская война, трудные 1930-е и Великая Отечественная война не проходят мимо его книг: в них снова и снова появляются бедность, работа, разлука, ожидание и мечта о лучшей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в которое жил Платонов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1784" y="1394038"/>
            <a:ext cx="276043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этапы тесно связаны с темами писателя: перемены в стране превращаются в перемены в судьбах людей и в смысл его историй.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Общеизвестная биографическая справка по А. Платонову (школьные материалы и энциклопедические сведения).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сводка ключевых вех: от рождения и первых занятий до зрелого творчества и завершения пути.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Андрея Платонова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Воронеж: железная дорога и труд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родился в 1899 году в Воронеже в семье железнодорожного рабочего. С ранних лет он видел мастерские, поезда и людей, которые много работают и живут небогато. Позже эти впечатления оживают в образах техники и труда.
</a:t>
            </a:r>
            <a:endParaRPr lang="en-US" sz="960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дни и упрямое стремление жить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наблюдает не только движение и шум, но и усталость людей. Он замечает, как работа забирает силы, а бедность мешает планам. В книгах Платонова эти мотивы превращаются в картины земли, стройки и упорных, но нуждающихся людей.
</a:t>
            </a:r>
            <a:endParaRPr lang="en-US" sz="993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писателя и первые впечатления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738" y="3055087"/>
            <a:ext cx="225675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профессии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рано начал работать и познакомился с техникой «изнутри». Опыт на железной дороге помогал ему писать уверенно о движении, пути и ежедневной ответственности.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машиниста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работал слесарем и видел, как труд требует точности. Такие наблюдения помогают в произведениях чувствовать реальность: скрип, усилие, усталость и цену каждой детали.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Слесарь и работа руками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мелиоратора связала его с работой на земле и улучшением условий жизни. Так появляются в текстах образы почвы, изменения пространства и долгий путь к результату.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Мелиоратор: земля требует заботы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пробует себя в журналистике. Там важны наблюдательность и внимание к людям: платоновские страницы часто звучат как разговор, но с серьёзным смыслом.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Платонов публиковал первые стихи и статьи. Его интересовали строительство, новая жизнь, деревня и люди, которые пытаются изменить мир вокруг себя, несмотря на трудности и сомнения.
</a:t>
            </a:r>
            <a:endParaRPr lang="en-US" sz="1054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о времени у Платонова связана с судьбой конкретного человека. Поэтому даже когда он пишет о больших делах, рядом почти всегда остаются забота, переживание и вопрос о смысле труда.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ранних текстах заметны две линии: взгляд в будущее и тревога за человека. Будущее кажется обещанием, но писатель всё время спрашивает: что будет с тем, кому приходится жить в переменах?
</a:t>
            </a:r>
            <a:endParaRPr lang="en-US" sz="1058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литературного пути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Платонова может показаться непривычным: он по-новому соединяет обычные слова и создаёт точные, но «странноватые» выражения. За этим стоит желание назвать самое главное своими словами.
</a:t>
            </a:r>
            <a:endParaRPr lang="en-US" sz="1136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манера помогает передать усталость и одиночество, которые появляются в трудные годы. Но вместе с этим в текстах живёт надежда: человек не исчезает, он продолжает ждать и думать о лучшем.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часто говорят просто, однако их речь становится задумчивой. В ней звучит немного грусти и внутреннего напряжения: будто человеку тяжело, но он всё равно пытается понять происходящее вокруг.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становится видна «растерянность» героя: он не готов смиряться, но и не уверен, как действовать. Платонов показывает, как слова помогают удержаться в жизни и сохранить достоинство.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Платонова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тем, отражённых в школьном изучении Платонова (точные доли не измерялись; диаграмма условная).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 не сводится к одной «главной идее»: в книгах часто переплетаются быт, чувства и размышления о том, как пережить беду.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постоянно держит рядом надежду и боль. Это делает его произведения одновременно грустными и человечными, а труд — не только работой, но и судьбой.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Платонова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«Котловане» рабочие роют огромную яму для будущего здания. Они вкладывают силы в дело, но не могут объяснить себе, зачем оно и к чему приведёт, — и это страшнее самого труда.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показывает, как большая мечта может превратиться в тяжёлую и печальную работу. Когда человек забывает о судьбе других, даже труд становится похож на наказание, а не на созидание.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повести — цена перемен. Герои постепенно устают, беднеют и остаются один на один со своим ожиданием, потому что за громкими целями теряется живой смысл.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«Котлован»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«Чевенгуре» люди стремятся построить идеальный город и справедливую жизнь. Они верят в мечту и действуют, но сам путь оказывается запутанным и тяжёлым для простых участников событий.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«Чевенгур»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радость замысла превращается в странный и трагический опыт. Роман напоминает: одни только лозунги не заменяют реальную заботу о человеке, здравый смысл и ответственность.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показывает, как мечта может расходиться с действительностью. Там, где нет добра в поступках, система идеалов становится пустой, а надежда — болезненной и несбывшейся.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заставляет задуматься о том, что делает жизнь счастливой. Счастье строится не только словами о будущем, но и тем, насколько люди способны понимать друг друга и беречь слабых.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175" y="1471725"/>
            <a:ext cx="10537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03654"/>
            <a:ext cx="185700" cy="165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11907"/>
            <a:ext cx="185700" cy="1485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детях и доброте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мир в 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«Юшка», «Июльская гроза» и «Возвращение» дети сталкиваются с непониманием и обидами. Платонов показывает, как взрослая жесткость ранит, а детская уязвимость становится причиной сострадания.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как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нередко помогают не громкими словами, а вниманием к другому: заметить беду, поддержать, не пройти мимо. Доброта у Платонова — это действие, которое спасает душу.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и надежда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в событиях есть печаль, в тексте сохраняется надежда. Платонов соединяет боль переживания с внутренней верой в человека, поэтому читатель уважает героев за живую человечность.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связи то укрепляют, то распадаются из-за разлуки и тяжелых обстоятельств. Поэтому рядом с теплом постоянно чувствуется одиночество, особенно когда ребенку не к кому обратиться.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последовательность, которая заметна в «Котловане», «Чевенгуре» и других текстах писателя.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произведениях Платонова возникает трагедия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1951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времени читатели и критики смогли увидеть масштаб его замыслов шире, чем раньше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жизни писателя: 1899–1951 (по биографическим справкам).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1951 году умер Андрей Платонов; позже его книги стали выходить и получать более внимательное прочтение, чем в период споров вокруг публикаций.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Великой Отечественной войны Платонов работал военным корреспондентом. Он писал о фронтовой жизни и разлуке, о боли потерь и о терпении людей, которые держатся ради будущего.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военных текстах важны не только сражения, но и судьбы детей, матерей и солдат. Эти герои ждут друг друга, берегут память о близких и пытаются сохранить человеческое тепло.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и годы Великой Отечественной войны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Платонова — рабочие, крестьяне, дети, солдаты, сироты и мечтатели. Они редко выглядят уверенными: чаще это люди, которые учатся выживать и собираться с духом среди трудностей.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герои Платонова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победных историй Платонов показывает внутренний поиск смысла. Его герои терпят, стараются понять происходящее и делают выбор, даже когда вокруг мало надежды и времени на ошибки.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у Платонова не исчезает вместе с бедой. Герои сохраняют человечность в поступках: поддерживают слабого, делятся последним, помогают тем, кто рядом, и не дают душе «ожесточиться».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на основе учебно-читательского восприятия тем в школьной программе; без статистического подсчёта текста.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жизненных испытаний у Платонова часто возникает двойное ощущение: мир болит, но человек не сдается. Поэтому читатель одновременно грустит и уважает героев.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«распределение» по настроению, на первом плане — сострадание и тревога: они запускают размышления о том, почему люди так страдают и как можно помочь.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Чувства, которые часто есть в книгах Платонова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055087"/>
            <a:ext cx="338513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Андрея Платонова для русской литературы
</a:t>
            </a:r>
            <a:endParaRPr lang="en-US" sz="2575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писал о жизни простых людей без украшений и без равнодушия. Его тексты умеют соединять повседневные детали с серьезными размышлениями о том, как устроена человеческая душа.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взгляд на человека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слышна простая, узнаваемая речь. Но за ней сразу возникает глубина: писатель заставляет задуматься о труде, совести, ответственности и о том, что делает человека человеком.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и мысль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текстах Платонова — не только занятие, а проверка характера. Рядом с трудом всегда появляется милосердие: забота о слабом становится мерой нравственности героев.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 и милосердия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понимать эпоху XX века через судьбы отдельных людей. Именно поэтому Платонова читают и обсуждают в школе: он связывает исторические перемены с личной болью и надеждой.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достоинстве времени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2811" y="1808050"/>
            <a:ext cx="2529278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основаны на общеизвестных темах произведений, принятых в школьных программах и литературоведческих обзорах.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Коротко: произведение, а также его главная тема и важная мысль — в одном блоке.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повторяется один принцип: внутренний мир героев важнее громких идеалов. Тема труда и сострадания помогает увидеть, как мечта сталкивается с человеческими судьбами.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Платонова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Платонова понятны современным школьникам: в них есть дружба, сострадание, честный труд и одиночество. Эти темы знакомы любому подростку, который учится чувствовать и понимать других.
</a:t>
            </a:r>
            <a:endParaRPr lang="en-US" sz="1186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видно, как важно оставаться добрым, когда вокруг трудно. Это помогает не оправдывать жестокость и задумываться о цене равнодушия — даже в маленьких ежедневных ситуациях.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Платонов показывает, что за большими словами о будущем всегда стоят живые люди. Поэтому читатель учится смотреть на перемены не только «по плану», но и по тому, как меняется жизнь человека.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вниманию к человеку Платонова продолжают читать спустя много лет. Он дает язык для разговоров о совести, терпении и надежде, когда кажется, что выхода нет.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Платонов важен и сегодня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Платонов — писатель о человеке и его сердце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Платонов показал, как трудное время действует на судьбу обычного человека. Его книги соединяют печаль, надежду и доброту, а главный смысл — честный разговор о помощи слабому и достоинстве.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2026-05-12T21:06:16Z</dcterms:created>
  <dcterms:modified xsi:type="dcterms:W3CDTF">2026-05-12T21:06:16Z</dcterms:modified>
</cp:coreProperties>
</file>