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СПП с несколькими придаточными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не ошибиться в сложных придаточных конструкциях.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846" y="939700"/>
            <a:ext cx="4309808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сложные СПП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 учебных текстах, литературе и заданиях ОГЭ. Понимание их строения помогает уверенно находить границы частей, выбирать нужный знак и без ошибок анализировать сложный синтаксис.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главная часть выражает основную мысль, а придаточные поясняют её и зависят от неё по смыслу и грамматике.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зависимых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СПП может быть два, три и больше придаточных. Они уточняют сообщение, дополняют его или показывают разные обстоятельства одного события.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могут отвечать на один и тот же вопрос или на разные вопросы. Поэтому важно не только найти союзы, но и определить смысловую связь между частями.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придаточными бывает однородной, последовательной, параллельной или смешанной. Именно от этого зависит, как расставлять знаки препинания в предложении.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СПП с несколькими придаточными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подчинения придаточных частей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подчинения помогает понять, как связаны придаточные и какие знаки нужны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подчинения определяет выбор знаков препинания и помогает точнее читать структуру СПП.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синтаксиса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и придаточные на схеме предложения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несёт основное сообщение предложения. Именно от неё задаются вопросы к придаточным, поэтому её удобно выделять как опору всей схемы.
</a:t>
            </a:r>
            <a:endParaRPr lang="en-US" sz="1491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узнают по вопросам, союзам и союзным словам: что? когда? почему? какой? где? Эти ориентиры помогают быстро определить границы частей.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Вложенность и 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какая часть зависит от главной, а какая — от другой придаточной. Это особенно важно в предложениях с последовательным подчинением.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главную часть выделить одним цветом, а придаточные — разными оттенками, сразу заметны границы, вложенность и порядок подчинения частей.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знаков препинания в СПП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разбора сложноподчинённого предложения с несколькими придаточными.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подчинение придаточных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однородном подчинении придаточные относятся к одному слову или ко всей главной части и отвечают на один и тот же вопрос, поэтому их смысловая роль близка.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однородные придаточные соединены без общего союза, между ними ставится запятая. Это помогает чётко выделить каждую зависимую часть и не смешивать их значения.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повторяющихся союзах запятые сохраняются: и… и… и… Повторение показывает, что каждая придаточная часть самостоятельна и не сливается с соседней.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 только увидеть одинаковые союзы, но и понять, есть ли общий элемент. От этого зависит, разделяются ли придаточные запятыми или объединяются по смыслу.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подчинения встречаются чаще в учебных примерах
</a:t>
            </a:r>
            <a:endParaRPr lang="en-US" sz="206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встречаются конструкции с понятной и чёткой связью между придаточными.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и последовательное подчинение встречаются чаще, поэтому именно их особенно важно научиться быстро распознавать.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на основе школьных примеров; данные условные.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примере легче заметить границы частей и правильно поставить запятые между ними.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русского языка.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однородных придаточных подряд помогают увидеть, что каждая часть зависит от одной и той же главной мысли.
</a:t>
            </a:r>
            <a:endParaRPr lang="en-US" sz="5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подчинение: вложенность придаточных
</a:t>
            </a:r>
            <a:endParaRPr lang="en-US" sz="2161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зависимостей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последовательном подчинении одно придаточное поясняет главную часть, а другое зависит уже от первого придаточного. Получается цепочка, где каждая следующая часть связана с предыдущей.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ставятся на границах всех частей, потому что каждое придаточное выделяется как отдельная смысловая единица. Особенно важно не пропустить внутреннюю зависимость.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[главная], (что…), (когда…) помогает увидеть вложенность: сначала задаётся вопрос от главной части, а затем — от первого придаточного к следующему.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подчинении все придаточные связаны с одной главной частью, но каждый отвечает на свой вопрос. Это помогает раскрыть разные стороны одного сообщения: причину, время, условие или цель.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не зависят друг от друга напрямую, поэтому их нельзя рассматривать как цепочку. Одно поясняет, когда произошло действие, другое — почему оно случилось, третье — при каком условии.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каждым новым придаточным обычно ставится запятая, если части не соединены общим союзом. Знак показывает границы смысловых отрезков и помогает не смешивать разные обстоятельства в одном предложении.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модель в 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конструкции удобны, когда автор одновременно сообщает несколько признаков или подробностей. Поэтому они часто встречаются в учебных текстах, где нужно точно и последовательно описать событие.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подчинение придаточных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СПП нужна точка с запятой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придаточные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помогает разделить большие смысловые блоки, если придаточные части сами по себе распространены и читаются с паузой. Без этого знака предложение становится труднее воспринимать.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блоки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особенно полезен, когда в одном предложении нужно отделить крупные части, а не только отдельные слова. Он показывает, что внутри каждой части есть своя завершённая микротема.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внутренние 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придаточной части уже стоят запятые, обычного разделения между частями может быть недостаточно. Точка с запятой делает границу заметнее и помогает избежать путаницы при 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используются в длинных СПП
</a:t>
            </a:r>
            <a:endParaRPr lang="en-US" sz="217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выбор знака зависит не только от длины предложения, но и от того, насколько сложны сами придаточные части и есть ли внутри них дополнительные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остаётся основным знаком. Точка с запятой и тире нужны реже и помогают только в более сложных конструкциях.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учебного сравнения, без статистического источника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тире в сложноподчинённом предложении
</a:t>
            </a:r>
            <a:endParaRPr lang="en-US" sz="2332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смысловой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может показывать внезапное присоединение мысли или резкий поворот смысла. В таких случаях оно выделяет важное сообщение сильнее, чем запятая, и делает интонацию заметнее.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или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тире вводит пояснение, итог или следствие, которое хочется особенно подчеркнуть. В СПП с несколькими придаточными такой знак встречается редко, но в анализе его нужно учитывать.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тире не является основным знаком для таких предложений. Его ставят только тогда, когда смысловое отношение между частями действительно требует сильного отделения или контраста.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32442"/>
            <a:ext cx="4206300" cy="18247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пунктуации и их исправление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при разборе СПП с несколькими придаточными и короткий способ их исправить.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строение предложения, а уже потом ставить знаки. Такой порядок снижает риск пропуска запятых и неверного выбора типа подчинения.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пунктуацию в сложном предложении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поэтапном анализе грамматической основы, вопросов и вида подчинения.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время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можно увидеть сразу три смысловых слоя: почему что-то произошло, когда это случилось и при каком условии. Если раскрасить придаточные по-разному, становится заметно, как мысль главной части постепенно обрастает подробностями и не теряет ясности.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читается главная часть, а затем к ней добавляются уточнения одно за другим. На схеме удобно показать, что каждое придаточное занимает своё место и отделяется запятой, поэтому длинная фраза воспринимается как аккуратно собранная цепочка.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главную часть можно выделить одним цветом, а каждое придаточное — своим оттенком. Тогда легко увидеть, где начинается и заканчивается каждая часть, и не перепутать запятые с внутренними паузами при чтении.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 тремя придаточными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при выполнении задания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подчеркни все грамматические основы. Это помогает увидеть, сколько частей в предложении, и не пропустить придаточные, которые могут быть спрятаны внутри длинной конструкции.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прочитай предложение медленно, разделяя его на смысловые куски. Так проще понять, где заканчивается одна часть и начинается другая, а значит, легче поставить нужный знак.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союз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какой вопрос задаётся к каждому придаточному и каким союзом оно присоединяется. Если вопросы разные, перед тобой, скорее всего, не однородные, а разные по смыслу придаточные.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внутренние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придаточной части уже есть запятые, ещё раз оцени, не нужна ли точка с запятой. Такой шаг особенно полезен в длинных предложениях с несколькими распространёнными частями.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выбору знака препинания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вспомнить, что решение зависит от строения предложения: от связи частей, их длины и наличия внутренних запятых.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используется чаще всего, но точка с запятой и тире нужны для более сложных случаев. Значит, сначала анализируем структуру, потом выбираем знак.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повторения темы; условные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СПП: главное правило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поставить знаки в СПП с несколькими придаточными, сначала нужно увидеть структуру предложения. Когда тип подчинения ясен, выбор между запятой, точкой с запятой и тире становится намного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2026-05-29T06:58:19Z</dcterms:created>
  <dcterms:modified xsi:type="dcterms:W3CDTF">2026-05-29T06:58:19Z</dcterms:modified>
</cp:coreProperties>
</file>