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и пунктуация в русском языке
</a:t>
            </a:r>
            <a:endParaRPr lang="en-US" sz="3359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 соединяются в предложения и как знаки помогают понять смысл.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синтаксис и пунктуацию в 6 классе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порядка слов и знаков препинания зависит точность мысли. Один и тот же набор слов может звучать по-разному, если изменить паузу или запятую. Эти правила помогают читать, писать и понимать текст без ошибок.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синтаксис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4305948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Синтаксический разбор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помогает определить, из каких частей состоит предложение, где находится его основа и как связаны все элементы. Это основа для правильного анализа и пунктуации.
</a:t>
            </a:r>
            <a:endParaRPr lang="en-US" sz="853" dirty="0"/>
          </a:p>
        </p:txBody>
      </p:sp>
      <p:sp>
        <p:nvSpPr>
          <p:cNvPr id="11" name="Text 3"/>
          <p:cNvSpPr txBox="1"/>
          <p:nvPr/>
        </p:nvSpPr>
        <p:spPr>
          <a:xfrm>
            <a:off x="1538107" y="3583656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главным способам связи слов относятся согласование, управление и примыкание. Они показывают, как одно слово зависит от другого по форме, смыслу и порядку в словосочетании.
</a:t>
            </a:r>
            <a:endParaRPr lang="en-US" sz="853" dirty="0"/>
          </a:p>
        </p:txBody>
      </p:sp>
      <p:sp>
        <p:nvSpPr>
          <p:cNvPr id="12" name="Text 4"/>
          <p:cNvSpPr txBox="1"/>
          <p:nvPr/>
        </p:nvSpPr>
        <p:spPr>
          <a:xfrm>
            <a:off x="3112267" y="2861396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рассматривает не только отдельные предложения, но и их связь в тексте. Благодаря этому можно проследить последовательность мыслей, логику высказывания и переходы между частями.
</a:t>
            </a:r>
            <a:endParaRPr lang="en-US" sz="779" dirty="0"/>
          </a:p>
        </p:txBody>
      </p:sp>
      <p:sp>
        <p:nvSpPr>
          <p:cNvPr id="13" name="Text 5"/>
          <p:cNvSpPr txBox="1"/>
          <p:nvPr/>
        </p:nvSpPr>
        <p:spPr>
          <a:xfrm>
            <a:off x="4670163" y="2141150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передаёт законченную мысль и строится вокруг грамматической основы. Именно синтаксис объясняет, как слова организуются так, чтобы сообщение было понятным и завершённым.
</a:t>
            </a:r>
            <a:endParaRPr lang="en-US" sz="828" dirty="0"/>
          </a:p>
        </p:txBody>
      </p:sp>
      <p:sp>
        <p:nvSpPr>
          <p:cNvPr id="14" name="Text 6"/>
          <p:cNvSpPr txBox="1"/>
          <p:nvPr/>
        </p:nvSpPr>
        <p:spPr>
          <a:xfrm>
            <a:off x="6293085" y="1413405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показывает, как главное и зависимое слова соединяются в устойчивое смысловое единство. Это помогает точнее называть предметы, признаки, действия и отношения между ними в речи.
</a:t>
            </a:r>
            <a:endParaRPr lang="en-US" sz="7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6851" y="2145390"/>
            <a:ext cx="690900" cy="55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9955" y="2255425"/>
            <a:ext cx="690900" cy="55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и его строение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компонента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обычно включает главное и зависимое слово. Главное задаёт смысл, а зависимое уточняет его, делая выражение более точным и содержательным.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словосочетаний мы называем предметы, признаки и действия более конкретно: не просто «книга», а «интересная книга»; не просто «идти», а «идти быстро».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всякая пара слов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сочетание слов является словосочетанием. Подлежащее и сказуемое, а также однородные члены не образуют его, потому что между ними нет подчинения.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предлога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с предлогом могут быть словосочетанием только тогда, когда есть подчинительная связь. Именно она показывает, какое слово является главным, а какое — зависимым.
</a:t>
            </a:r>
            <a:endParaRPr lang="en-US" sz="105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подчинительной связи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определить связь между словами и найти главное слово в словосочетании.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связи помогает быстро определить строение словосочетания и понять, какое слово задаёт форму и смысл зависимому.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теме «Подчинительная связь в словосочетании»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как единица сообщения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Законченная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нужно для сообщения, вопроса или побуждения. Оно выражает завершённую мысль и отличается от отдельного слова или словосочетания.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Грамматическая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предложения стоит подлежащее и сказуемое либо один главный член. Именно основа показывает, о чём говорится и что сообщается.
</a:t>
            </a:r>
            <a:endParaRPr lang="en-US" sz="1065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Цель высказывания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цели высказывания предложения бывают повествовательными, вопросительными и побудительными. Каждый вид помогает по-разному передавать информацию и отношение говорящего.
</a:t>
            </a:r>
            <a:endParaRPr lang="en-US" sz="941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интонации предложения делятся на невосклицательные и восклицательные. Интонация помогает передать эмоции, силу чувства и важность высказывания.
</a:t>
            </a:r>
            <a:endParaRPr lang="en-US" sz="104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предложений по цели высказывания
</a:t>
            </a:r>
            <a:endParaRPr lang="en-US" sz="269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предложения помогает говорящему решать свою задачу: сообщать, спрашивать или побуждать к действию.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предложений равны по важности, но различаются по коммуникативной задаче и интонации.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предложений по цели высказывания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границы предложения
</a:t>
            </a:r>
            <a:endParaRPr lang="en-US" sz="243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предложения по грамматической основе и знакам препинания.
</a:t>
            </a:r>
            <a:endParaRPr lang="en-US" sz="9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 второстепенные члены предложения
</a:t>
            </a:r>
            <a:endParaRPr lang="en-US" sz="2854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того, о ком или о чём говорится в предложении. Обычно оно отвечает на вопросы кто? или что? и помогает понять, кто является главным участником действия.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сообщает, что делает подлежащее или каким оно является. Оно показывает действие, состояние или признак и вместе с подлежащим образует грамматическую основу.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 дополнение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уточняет признак предмета и отвечает на вопросы какой? чей? Дополнение обозначает объект действия и помогает раскрыть смысл высказывания точнее и полнее.
</a:t>
            </a:r>
            <a:endParaRPr lang="en-US" sz="1111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показывает, где, когда, как и зачем происходит действие. Оно делает речь более выразительной и помогает передать важные детали 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предложения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33153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вопрос и слово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относятся к одному слову и отвечают на один и тот же вопрос. Они могут быть подлежащими, сказуемыми, дополнениями или обстоятельствами.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878025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 запятая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однородными членами обычно ставится запятая, особенно если они соединены без союза. Она помогает разделить перечисление и сделать высказывание яснее.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012500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одиночным союзом и запятая чаще всего не нужна: дома и школы, читал и писал. Это правило важно, чтобы не поставить лишний знак препинания.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ставится запятая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случаи, когда запятая помогает разделить части предложения и уточнить смысл высказывания.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чаще всего отделяет обращение, вводные слова и однородные члены без союза, а также помогает правильно оформить прямую речь.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пунктуации для 6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068" y="1793917"/>
            <a:ext cx="298965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713" y="3238872"/>
            <a:ext cx="341674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0951" y="2571150"/>
            <a:ext cx="341674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7738" y="3908754"/>
            <a:ext cx="128128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и вводные слова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кому обращаются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называет человека, к которому обращена речь: Петя, мама, ребята. Оно не входит в основу предложения и обычно выделяется запятыми, чтобы сразу показать адресата.
</a:t>
            </a:r>
            <a:endParaRPr lang="en-US" sz="836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члены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обращения, и вводные слова не являются членами предложения. Поэтому их легко убрать из фразы, не разрушая её грамматическую основу, хотя оттенок смысла станет беднее.
</a:t>
            </a:r>
            <a:endParaRPr lang="en-US" sz="865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говорящего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передают уверенность, сомнение или оценку: конечно, вероятно, к счастью. Они не называют предметы и действия, а помогают понять, как говорящий относится к сообщению.
</a:t>
            </a:r>
            <a:endParaRPr lang="en-US" sz="836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письме эти слова чаще всего выделяются запятыми с двух сторон или с одной стороны. Это помогает быстро увидеть, где заканчивается обращение или вводная часть.
</a:t>
            </a:r>
            <a:endParaRPr lang="en-US" sz="8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ставится тире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часто подсказывает паузу и помогает сделать фразу более выразительной и ясной для чтения вслух.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тире отмечает смысловой разрыв: оно либо разделяет части, либо подчёркивает пропуск, либо усиливает противопоставление.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постановки тире в русском языке; школьный курс 6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 и его основные значения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перечислением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 ставится, когда после первой части предложения идёт перечисление. Сначала называют общее понятие, а затем раскрывают его конкретными примерами или элементами списка.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пояснением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вторая часть объясняет или уточняет первую, между ними ставится двоеточие. Оно показывает, что дальше будет раскрыт смысл сказанного более подробно и точно.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причиной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 помогает обозначить причину события или действия. В таком случае вторая часть отвечает на вопрос почему? и объясняет, почему произошло то, о чём говорится раньше.
</a:t>
            </a:r>
            <a:endParaRPr lang="en-US" sz="1035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прямой речью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слов автора двоеточие ставится перед прямой речью. Оно показывает, что дальше будут приведены точные слова говорящего, заключённые в кавычки или оформленные по правилам диалога.
</a:t>
            </a:r>
            <a:endParaRPr lang="en-US" sz="95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 герой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спросил: «Кто готов ответить?» — и класс сразу понял, что нужны точные слова говорящего. Прямая речь передаёт высказывание без изменений, а слова автора помогают узнать, кто и как произнёс реплику.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 двоих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каждая реплика начинается с новой строки и чаще всего помечается тире. Так легко увидеть, где заканчивается одна реплика и начинается следующая, даже если разговор идёт быстро и живо.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стоят кавычки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речь записана в одном предложении со словами автора, её заключают в кавычки. Знаки препинания рядом с ними зависят от того, что стоит сначала: слова автора или реплика.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и диалог
</a:t>
            </a:r>
            <a:endParaRPr lang="en-US" sz="3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частей в сложном предложении
</a:t>
            </a:r>
            <a:endParaRPr lang="en-US" sz="303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союза помогает быстро понять, равноправны ли части или одна из них зависит от другой.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Сложносочинённые и сложноподчинённые предложения различаются по строению и союзам, а значит, по-разному оформляются на письме.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сложных предложений, 6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знак между частями сложного предложения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знак по грамматической основе, смыслу и виду связи между частями.
</a:t>
            </a:r>
            <a:endParaRPr lang="en-US" sz="90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и правильные варианты
</a:t>
            </a:r>
            <a:endParaRPr lang="en-US" sz="339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 типичные ошибки и проверить, правильно ли выделены обращения, однородные члены и прямая речь.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 неверным выделением границ предложения и незнанием, где знак нужен обязательно, а где он лишний.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6 класса при разборе предложений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предложения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4305948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Разобрать сложное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предложение сложное, устанавливают границы частей и вид связи между ними. Такой порядок помогает не ошибиться со знаком препинания и точнее понять смысл текста.
</a:t>
            </a:r>
            <a:endParaRPr lang="en-US" sz="853" dirty="0"/>
          </a:p>
        </p:txBody>
      </p:sp>
      <p:sp>
        <p:nvSpPr>
          <p:cNvPr id="11" name="Text 3"/>
          <p:cNvSpPr txBox="1"/>
          <p:nvPr/>
        </p:nvSpPr>
        <p:spPr>
          <a:xfrm>
            <a:off x="1538107" y="3583656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Отметить особые 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проверяют обращения, вводные слова и прямую речь. Эти конструкции легко пропустить, хотя именно они часто требуют запятых, кавычек, двоеточия или тире.
</a:t>
            </a:r>
            <a:endParaRPr lang="en-US" sz="853" dirty="0"/>
          </a:p>
        </p:txBody>
      </p:sp>
      <p:sp>
        <p:nvSpPr>
          <p:cNvPr id="12" name="Text 4"/>
          <p:cNvSpPr txBox="1"/>
          <p:nvPr/>
        </p:nvSpPr>
        <p:spPr>
          <a:xfrm>
            <a:off x="3112267" y="2861396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однородные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смотрят, есть ли однородные члены и как они соединены. Именно здесь часто решается вопрос о запятых, особенно если между словами нет союза.
</a:t>
            </a:r>
            <a:endParaRPr lang="en-US" sz="853" dirty="0"/>
          </a:p>
        </p:txBody>
      </p:sp>
      <p:sp>
        <p:nvSpPr>
          <p:cNvPr id="13" name="Text 5"/>
          <p:cNvSpPr txBox="1"/>
          <p:nvPr/>
        </p:nvSpPr>
        <p:spPr>
          <a:xfrm>
            <a:off x="4670163" y="2141150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словосочетания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 словосочетания и второстепенные члены. Так становится ясно, какие слова уточняют предмет, действие или признак и какие связи между словами подчинительные.
</a:t>
            </a:r>
            <a:endParaRPr lang="en-US" sz="848" dirty="0"/>
          </a:p>
        </p:txBody>
      </p:sp>
      <p:sp>
        <p:nvSpPr>
          <p:cNvPr id="14" name="Text 6"/>
          <p:cNvSpPr txBox="1"/>
          <p:nvPr/>
        </p:nvSpPr>
        <p:spPr>
          <a:xfrm>
            <a:off x="6293085" y="1413405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основу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выделить грамматическую основу: подлежащее и сказуемое или один главный член. Это помогает понять, о чём говорится в предложении и где проходит его главная смысловая опора.
</a:t>
            </a:r>
            <a:endParaRPr lang="en-US" sz="7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и пунктуация: точность в каждом предложении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показывает строение предложения, а пунктуация помогает читателю правильно его понять. Если видеть основу, связи и границы частей, писать без ошибок становится значительно легче.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2026-05-28T04:55:27Z</dcterms:created>
  <dcterms:modified xsi:type="dcterms:W3CDTF">2026-05-28T04:55:27Z</dcterms:modified>
</cp:coreProperties>
</file>