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Спарта? Обзор и ключевые темы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город-государство с военной дисциплиной и уникальным обществом.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возникла на юге Греции в Лаконике около X века до н.э. Это гордый и закрытый город, который развивался отдельно от других полисов, таких как Афины, благодаря своей горной защите и особой социальной структуре.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появилась Спарта?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 Спарты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Защищённость от природных барьеров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располагалась у реки Еврот между горами Таигет и Парнон, что делало её естественно защищённой от врагов. Тяжёлый доступ с трёх сторон помогал сохранять стабильность и безопасность.
</a:t>
            </a:r>
            <a:endParaRPr lang="en-US" sz="995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Благоприятный климат для тренировок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средиземноморский климат способствовал физической подготовке спартанцев: занятия спортом и военной тактикой проходили круглый год, укрепляя выносливость и силу.
</a:t>
            </a:r>
            <a:endParaRPr lang="en-US" sz="99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для 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 вокруг Спарты позволяли заниматься земледелием, что обеспечивало продовольствие и экономическую опору для военной дисциплины и общества.
</a:t>
            </a:r>
            <a:endParaRPr lang="en-US" sz="10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IX–VIII века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объединение нескольких поселений, формируется единый полис Спарта с устойчивой структурой.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кастовой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три социальные группы: спартиаты, периэки и илоты, что определяет общественные отношения на 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с соседними регионами ведут к усилению военной направленности и укреплению власти спартиатов.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Закалка внутреннего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Устанавливаются строгие законы и дисциплина для поддержания порядка и военной мощи государства.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развития спартанского государства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 — полноправные граждане и воины, владеющие землями и управляющие государством с правом на военную службу и участие в решениях.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 — свободные жители без политических прав, занятые ремеслом и торговлей, обеспечивавшие экономическую поддержку полиса.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— зависимые крестьяне, закреплённые за землей, выполнявшие тяжёлую сельскохозяйственную работу и находившиеся под строгим контролем.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общества: спартиаты, периэки и илоты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мальчиков начиналось в семь лет и включало физподготовку, борьбу и военное искусство для воспитания выносливых воинов.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коллективизм занимали центральное место, учились подчиняться старшим и работать в команде.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получали отдельное воспитание: спорт, музыку и основы домашнего хозяйства, готовясь к роли матерей и хранительниц дома.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Агогэ была обязательной государственной программой, формирующей характер каждого спартиата и его преданность городу.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Агогэ: система воспитания в Спарте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746236"/>
            <a:ext cx="3848986" cy="27225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занятия различных социальных групп и их роль в обществе Спарты.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спартиаты участвовали в военной службе и имели политические права.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Plutarch, Xenophon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Спарты и их занятия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обязательная военная служба и участие в коллективных трапезах сисситиях.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Спарты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двадцати лет спартанец обязан служить в армии и участвовать в общественной жизни города, поддерживая дисциплину и единство.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— непобедимый боевой строй
</a:t>
            </a:r>
            <a:pPr algn="l" indent="0" marL="0">
              <a:lnSpc>
                <a:spcPct val="100000"/>
              </a:lnSpc>
              <a:buNone/>
            </a:pPr>
            <a:r>
              <a:rPr lang="en-US" sz="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Спартанские воины сражались плотными рядами, закрывая друг друга щитами, что делало их почти непобедимыми на поле боя, особенно в боях при Фермопилах.
</a:t>
            </a:r>
            <a:endParaRPr lang="en-US" sz="1395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Леонид и 300 спартанцев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оборона Фермопил стала символом мужества. Леонид и его воины пожертвовали собой, чтобы задержать персидскую армию и оставить наследие славы.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традиции и слава спартанцев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лет — начало агогэ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уходят в казармы, где учатся бороться, владеть оружием и жить сообща.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сплочённости, дисциплине и физической подготовке через игры и тренировки.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девочек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получают спортивное воспитание и учатся управлять хозяйством, готовясь к взрослой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спартанских детей и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Спарты обладали необычайной свободой, они принимали активное участие в физическом воспитании и могли владеть собственностью, что отличало их от женщин других греческих полисов.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задачей женщин было воспитание сильных и здоровых детей — будущих воинов Спарты, а также поддержание порядка и уюта в доме и семье.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Спартанские женщины носили короткие туники, что было нетипично для древнегреческой культуры, подчеркивая их мобильность и независимость в повседневной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спартанском обществе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были потомками завоёванных народов и считались прикреплёнными к земле, на которой они работали в интересах спартиатов.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выполняли большую часть сельскохозяйственных и хозяйственных работ, обеспечивая экономическую основу спартанского государства.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строго контролировались спартанцами, подвергались жестоким наказаниям и регулярным проверкам на верность и дисциплину.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было запрещено владеть оружием или заниматься военной подготовкой, что предотвращало возможные восстания против власти спартиатов.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— зависимое население Спарты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эфоров составляли особую контрольную власть, обеспечивавшую соблюдение законов и баланс между царской властью и народом.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Диодор Сицилийский, Плутарх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эфоров избирались ежегодно и обладали значительными полномочиями в управлении Спартой и контроле за царями.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строй фаланги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Спартанская армия была примером жёсткой дисциплины и координации. Воинский строй — фаланга — обеспечивал защиту и наступательную мощь благодаря слаженной работе воинов с длинными копьями и щитами.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сражения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Фермопилах стала символом спартанского мужества, особенно благодаря подвигу царя Леонида и его 300 воинов, вдохновивших греков на сопротивление персидскому войску.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дисциплина, тактики и славные победы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Аагогэ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система воспитания мальчиков, направленная на развитие выносливости, военных навыков и строгой дисциплины с ранних лет.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Лакедемонцы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название спартанцев, отражающее принадлежность к городу Лакедемон — историческому региону, включавшему Спарту.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жители Спарты, не имевшие политических прав, но занимавшиеся ремёслами, торговлей и обслуживанием общества.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должностные лица, избираемые ежегодно, контролировавшие власть царей и соблюдение законов в государстве.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и термины спартанцев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Пелопоннесский союз и доминирование Спарты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военного союза греческих 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объединила многие города Пелопоннеса в мощный союз для защиты и военных действий, что усилило её влияние на регион в VI–V веках до н.э.
</a:t>
            </a:r>
            <a:endParaRPr lang="en-US" sz="105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Афинами и борьба за гегемонию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союз, Спарта вступала в многолетние войны с афинянами, стремясь удержать своё доминирование в Греции и сохранить военное превосходство.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политическое влияние на юге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Пелопоннесский союз под руководством Спарты влиял не только военным способом, но и формировал политические устои и традиции в регионе.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7422" y="2245677"/>
            <a:ext cx="2128327" cy="1563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431–404 гг. до н.э. — Пелопоннесская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одержала победу над Афинами, укрепив своё положение как главная военная сила Греции на последующее десятилетие.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28341" y="2245677"/>
            <a:ext cx="2128327" cy="1563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371 г. до н.э. — Битва при Левктрах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Спарты от фиванцев под командованием Эпаминонда стало серьёзным ударом и началом утраты главенства.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77178" y="2245677"/>
            <a:ext cx="2128327" cy="1563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внутренние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граждан, экономические трудности и конфликты внутри общества ускорили упадок и ослабление военного потенциала Спарты.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Спарты и конец величия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современные понятия дисциплины и минимализма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«спартанские условия» стал синонимом строгой дисциплины, аскетического образа жизни и стойкости. Идеалы Спарты продолжают вдохновлять современные системы воспитания и тренировок.
</a:t>
            </a:r>
            <a:endParaRPr lang="en-US" sz="1314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массовой культуре и военных традициях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неоднократно изображалась в фильмах, литературе и спорте, где героизм и единство спартанцев служат символами мужества и коллективной силы.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Спарты в мировой культуре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плащи спартанцев служили маскировкой крови на поле боя, создавая впечатление непреклонности и устрашения для врагов.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обучались спорту не только для здоровья, но и чтобы стать матерями сильных и здоровых детей, что было ключевой задачей в обществе Спарты.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Спартанские мальчики специально голодали для укрепления выносливости и способности переносить лишения в рамках агогэ — воспитательной программы.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и малоизвестные факты о Спарте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Спарта: синтез мужества и дисциплины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оставила наследие, основанное на строгой дисциплине, уникальном воспитании и военной доблести, служа примером единства и самопожертвования в истории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2026-05-10T12:57:12Z</dcterms:created>
  <dcterms:modified xsi:type="dcterms:W3CDTF">2026-05-10T12:57:12Z</dcterms:modified>
</cp:coreProperties>
</file>