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Гидрография Южной Америки: реки, озёра и значение воды для материка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озёра, водопады и ледники формируют водное лицо Южной Америки.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водная сеть Южной Америки так разнообразна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тянется через разные климатические пояса, а Анды создают резкий контраст между западом и востоком. Поэтому здесь соседствуют быстрые горные реки, огромные равнинные системы и высокогорные озёра.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речные бассейны Южной Америки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бассейн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крупнейший речной бассейн материка и всего мира. Он охватывает огромные пространства влажных лесов и равнин, собирая воды множества притоков и обеспечивая очень высокий сток.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Ориноко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Ориноко расположен на севере Южной Америки. Он собирает воду с территорий Венесуэлы и Колумбии, а сама река особенно заметно разливается в сезон дождей.
</a:t>
            </a:r>
            <a:endParaRPr lang="en-US" sz="1580" dirty="0"/>
          </a:p>
        </p:txBody>
      </p:sp>
      <p:sp>
        <p:nvSpPr>
          <p:cNvPr id="9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Ла-Плата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бассейн объединяет Парану, Парагвай и Уругвай. Он охватывает юго-восток материка, где расположены крупные города, сельскохозяйственные районы и важные транспортные пути.
</a:t>
            </a:r>
            <a:endParaRPr lang="en-US" sz="15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рек Южной Америки по длине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реки чаще всего тянутся по восточным равнинам и получают воду с больших территорий.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протяжённая река — Амазонка; в целом восток материка отличается более длинными речными системами.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справочные данные о длине рек, значения округлены.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 — главная водная артерия материка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которую видно из 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настолько велика, что её водная поверхность и притоки образуют гигантскую сеть. Она пересекает влажные экваториальные леса, где вода и лес тесно связаны друг с другом. На карте особенно заметно, насколько огромен её бассейн.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Мощь воды и наносов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расход воды у Амазонки один из самых высоких на Земле. Река несёт не только воду, но и огромное количество наносов, поэтому её устье очень широкое и постоянно меняет очертания берегов.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с тысячами притоков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бассейне Амазонки соединяются более тысячи притоков, и каждый из них добавляет воду в общую систему. С высоты это выглядит как разветвлённая сеть, которая пронизывает леса и равнины почти без перерыва.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Ориноко и север материка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северных равнин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Ориноко течёт в основном по территории Венесуэлы и частично Колумбии. Её длина около 2140 километров, а бассейн охватывает большие равнинные пространства на севере материка.
</a:t>
            </a:r>
            <a:endParaRPr lang="en-US" sz="1539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разливы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период дождей уровень воды в Ориноко резко повышается. Река широко разливается, затапливает пойму и меняет вид окружающих территорий, что важно для природы и местного хозяйства.
</a:t>
            </a:r>
            <a:endParaRPr lang="en-US" sz="1539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и судоходство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нижнем течении Ориноко образует дельту с заболоченными участками и мангровыми зарослями. Река имеет большое значение для внутреннего судоходства и связи удалённых районов.
</a:t>
            </a:r>
            <a:endParaRPr lang="en-US" sz="14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Ла-Платы и река Парана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связанные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Ла-Платы включает Парану, Парагвай и Уругвай. Вместе они образуют крупную водную систему юго-востока материка, где сосредоточены население, хозяйство и транспортные пути.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Парана как главная река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Парана — одна из крупнейших рек Южной Америки, её длина около 4880 километров. Она проходит через районы, где находятся большие города, порты и сельскохозяйственные территории.
</a:t>
            </a:r>
            <a:endParaRPr lang="en-US" sz="1389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бассейне Ла-Платы построены крупные гидроэлектростанции. Поэтому реки здесь используются не только как водные пути, но и как источник электроэнергии для промышленности и населения.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бассейна активно применяются для перевозки грузов, топлива и сельскохозяйственной продукции. Это делает Ла-Плату одним из самых важных внутренних транспортных районов материка.
</a:t>
            </a:r>
            <a:endParaRPr lang="en-US" sz="13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Южной Америки и их особенности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длина рек связана с их ролью в природе и хозяйстве материка.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реки обычно длиннее и полноводнее, потому что собирают воду с больших равнин и множества притоков.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данные; значения длины округлены.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как главный водораздел Южной Америки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стока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разделяют материк на две большие области стока. Реки, начинающиеся на западных склонах, текут к Тихому океану, а реки восточных склонов направляются к Атлантике.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западной стороны реки обычно короткие, быстрые и порожистые. Они спускаются с гор с большим перепадом высот, поэтому течение здесь особенно бурное.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реки длиннее и спокойнее, потому что текут по обширным равнинам. Они собирают воду с больших территорий и образуют крупные бассейны.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ледники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положение Анд помогает питать реки снегом и талой ледниковой водой. Это особенно важно для рек, которые зависят от сезонного таяния в горах.
</a:t>
            </a:r>
            <a:endParaRPr lang="en-US" sz="11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лагуны и высокогорное озеро Титикака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крупные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Америке крупных озёр немного. Поэтому каждое из них особенно заметно на карте материка и часто связано с тектоническими впадинами или речными долинами.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Титикака в Андах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Титикака расположено в Андах на высоте около 3812 метров. Это крупнейшее высокогорное озеро Южной Америки и одно из самых известных в мире.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Лагуны низменностей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прибрежных районах и низинах часто встречаются лагуны. Они могут образовываться в речных долинах, у берегов или в местах, где вода задерживается на равнинах.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Солёные озёра засушливых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сухих областях материка встречаются солёные озёра. Там испарение сильнее, чем приток воды, поэтому минералы накапливаются быстрее, чем выносятся рекой.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уровень рек в разных климатических зонах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показывают, что ритм рек тесно связан с режимом осадков и временем года в разных частях материка.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реки меняются слабее, а в субэкваториальных и южных районах заметны яркие сезонные колебания.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сезонному режиму рек Южной Америки на основе климатических закономерностей материка.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климата и режима рек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осадки и испарение определяют сезонность стока и формы речных долин.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 и пороги Южной Америки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Игуасу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 Игуасу на границе Бразилии и Аргентины — один из самых известных природных объектов материка. Здесь река проходит через участок с резким перепадом высот и множеством каскадов.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порогов там, где реки стекают с Анд и Бразильского плоскогорья. На таких участках вода течёт быстро, русло нередко каменистое, а судоходство становится почти невозможным.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высот помогают строить гидроэлектростанции, потому что поток воды можно использовать для получения энергии. Но для обычных судов такие участки опасны и требуют обходных путей.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юга материка и питание рек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лёд поддерживает реку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Анд ледники лежат высоко в горах и медленно сползают в долины. Летом, когда дождей меньше, талая вода подпитывает реки и не даёт им сильно мелеть. Благодаря этому реки сохраняют течение даже в более сухие месяцы.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Хрупкий запас пресной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Патагонии похожи на огромные природные хранилища воды. Если они сокращаются из-за потепления, реки получают меньше талого питания, а в горных долинах меняется привычный водный режим. Это отражается и на жизни людей, и на природных сообществах.
</a:t>
            </a:r>
            <a:endParaRPr lang="en-US" sz="11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гидроузлы и их значение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гидроузлы Южной Америки обеспечивают не только электроэнергию, но и регулирование речного стока для хозяйства и городов.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материка особенно важны там, где нужны электроэнергия, управление водным режимом и стабильная работа промышленных центров.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крупнейшим гидроузлам Южной Америки.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рек для транспорта и хозяйства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 реки бассейна Ла-Платы часто заменяют дороги там, где суша труднопроходима. По ним перевозят грузы, топливо и продукты между удалёнными поселениями и крупными городами.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поймах и дельтах почвы обычно более влажные и плодородные, поэтому здесь развиты земледелие и овощеводство. Вода из рек помогает орошать поля в сухие периоды.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прибрежных районов зависят от рыбы как от важного источника пищи и дохода. Речные экосистемы особенно богаты там, где сохраняются естественные поймы и заболоченные участки.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порты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порты, склады и промышленные зоны часто строят у больших рек. Это удобно для перевозки товаров, снабжения населения водой и связи внутренних районов с океаном.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угрозы для водной сети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для рек создают не только стихии, но и действия человека, усиливающие неустойчивость водного режима.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с погодными крайностями и изменением природы бассейнов, поэтому защита должна быть постоянной и комплексной.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основных угроз водной сети Южной Америки по материалам школьного обзора.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водных ресурсов и меры охраны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экологических проблем и меры, применяемые для защиты речных бассейнов Южной Америки.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западных и восточных рек материка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запада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реки обычно короткие и стремительные, потому что спускаются с Анд. Из-за большого уклона они часто образуют пороги и водопады, а судоходство на них ограничено.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реки текут по широким равнинам, поэтому они длиннее, спокойнее и имеют большие бассейны. Такие условия особенно благоприятны для внутреннего судоходства и освоения прибрежных территорий.
</a:t>
            </a:r>
            <a:endParaRPr lang="en-US" sz="1084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порты и гидроэлектростанции чаще возникают там, где реки доступны круглый год. Поэтому восточная часть материка связана с водными путями заметно лучше, чем западная.
</a:t>
            </a:r>
            <a:endParaRPr lang="en-US" sz="1115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рек влияет на транспорт, сельское хозяйство и энергетику. На востоке проще перевозить товары и орошать большие площади, а на западе ценнее участки с перепадом высот для ГЭС.
</a:t>
            </a:r>
            <a:endParaRPr lang="en-US" sz="11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воды Южной Америки так важны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сеть материка формируется Андами, климатом и огромными равнинами. Реки Южной Америки дают питьевую воду, пищу, энергию и связь между районами, поэтому их особенно важно беречь.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2026-06-02T11:51:17Z</dcterms:created>
  <dcterms:modified xsi:type="dcterms:W3CDTF">2026-06-02T11:51:17Z</dcterms:modified>
</cp:coreProperties>
</file>