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тела: строение и функции кожи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наш самый большой орган и главный защитный барьер.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кожа важна с первых дней жизни?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встречает мир первой: защищает, помогает чувствовать прикосновения, удерживает воду и участвует в поддержании температуры тела. Изучая её строение, легче понять, как организм сохраняет здоровье каждый день.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 система из трёх слоёв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Эпидермис: наружная броня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самый верхний слой, который мы видим и ощущаем первым. Он постоянно обновляется, поэтому небольшие повреждения часто заживают быстро. На его поверхности образуется тонкая, но очень прочная защита, похожая на живой щит от воды, микробов и трения. Даже когда кожа шелушится, новые клетки снизу быстро заменяют старые.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Дерма: прочность и чувствительность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лежит под эпидермисом и похожа на прочный каркас кожи. В ней проходят сосуды, нервы, волосяные луковицы и железы, а коллагеновые и эластические волокна делают кожу упругой. Благодаря этому слой одновременно питает, чувствует и поддерживает форму. Он помогает коже выдерживать растяжение и возвращаться назад после движения.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клетчатка: запас и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Подкожно-жировая клетчатка находится глубже остальных слоёв и работает как мягкая подушка. Она накапливает запас энергии в виде жира, удерживает тепло и смягчает удары. Этот слой особенно важен там, где кожа часто испытывает давление и трение. Например, на стопах и в области ягодиц или ладоней и пяток.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Детализированное строение и функции слоёв кожи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состоит из нескольких слоёв клеток, которые постепенно поднимаются к поверхности и ороговевают. Так кожа создаёт надёжный внешний барьер и одновременно сохраняет способность быстро обновляться.
</a:t>
            </a:r>
            <a:endParaRPr lang="en-US" sz="1399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содержит коллагеновые и эластические волокна, капилляры, нервы и железы. Она питает эпидермис, обеспечивает чувствительность и делает кожу прочной, но при этом гибкой и упругой.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слоя связаны между собой и работают вместе. Если один из них повреждён, остальные помогают коже сохранить защиту, чувствительность и устойчивость дольше и быстрее восстановиться.
</a:t>
            </a:r>
            <a:endParaRPr lang="en-US" sz="1354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Подкожно-жировая клетчатка служит запасом энергии, помогает удерживать тепло и защищает ткани от ушибов. Этот слой действует как естественная амортизирующая прокладка под кожей во время движения тела.
</a:t>
            </a:r>
            <a:endParaRPr lang="en-US" sz="13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607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294104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57587" y="3084118"/>
            <a:ext cx="309375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129118"/>
            <a:ext cx="450000" cy="36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кожи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принимает на себя удары, трение и мелкие порезы. Плотный наружный слой помогает не пропускать многие вредные вещества и задерживает микробы на поверхности, защищая организм снаружи.
</a:t>
            </a:r>
            <a:endParaRPr lang="en-US" sz="1089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защита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коже есть рецепторы, которые чувствуют прикосновение, боль, давление и температуру. Благодаря им человек быстро отдёргивает руку от горячего предмета или замечает даже лёгкое касание.
</a:t>
            </a:r>
            <a:endParaRPr lang="en-US" sz="1192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Ощущения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жарко, потовые железы выделяют пот, а его испарение охлаждает кожу и весь организм. Так тело не перегревается во время бега, игр и летней жары.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потом из организма выводятся вода, соли и некоторые продукты обмена. Это не главная, но заметная функция кожи: она помогает поддерживать внутреннее равновесие и чистоту среды организма.
</a:t>
            </a:r>
            <a:endParaRPr lang="en-US" sz="1113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не только закрывает тело, но и участвует в защите от инфекций. Если на поверхности появляется повреждение, клетки и местные защитные механизмы помогают сдерживать проникновение микробов.
</a:t>
            </a:r>
            <a:endParaRPr lang="en-US" sz="1125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защита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и факты о коже человека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сводка показывает, насколько кожа большая, разная по толщине и активная в обновлении.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очень большая по площади, неравномерна по толщине и постоянно обновляет поверхностный слой.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 теме «Покровы тела».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слоёв кожи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слои кожи дополняют друг друга и работают как единая система.
</a:t>
            </a:r>
            <a:endParaRPr lang="en-US" sz="16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964631"/>
            <a:ext cx="1951200" cy="1842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7500" y="964631"/>
            <a:ext cx="1951200" cy="18425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000" y="964631"/>
            <a:ext cx="1951200" cy="1842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2500" y="964631"/>
            <a:ext cx="1951200" cy="1842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кожных покровов у живых организмов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19497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рыб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кожа покрыта чешуёй и часто выделяет слизь. Такое сочетание уменьшает трение в воде, защищает от повреждений и помогает сохранять чистую поверхность тела. Каждый покров работает как часть одного гибкого и прочного щита. Это особенно важно при быстром плавании и жизни в потоке реки.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517508" y="2917800"/>
            <a:ext cx="1951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земноводных кожа гладкая и влажная, а на её поверхности есть железы. Она помогает не только защищаться, но и дышать через кожу, поэтому такие животные особенно зависят от влажной среды. Когда воздух слишком сухой, им труднее выживать и они прячутся в тени или воде дольше.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6516" y="2917800"/>
            <a:ext cx="1951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Перьевой покров птиц
</a:t>
            </a:r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кожа покрыта перьями, которые сохраняют тепло, помогают летать и делают тело легче заметным или, наоборот, незаметным в природе. Во время линьки старые перья постепенно заменяются новыми, чтобы покров оставался прочным и удобным для полёта весь сезон, даже после износа и потерь формы дольше.
</a:t>
            </a:r>
            <a:endParaRPr lang="en-US" sz="998" dirty="0"/>
          </a:p>
        </p:txBody>
      </p:sp>
      <p:sp>
        <p:nvSpPr>
          <p:cNvPr id="12" name="Text 4"/>
          <p:cNvSpPr txBox="1"/>
          <p:nvPr/>
        </p:nvSpPr>
        <p:spPr>
          <a:xfrm>
            <a:off x="6835524" y="2917800"/>
            <a:ext cx="1951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кожа в основном гладкая, но почти везде покрыта короткими волосками. На голове их особенно много. Волосы растут из фолликулов в дерме и тоже участвуют в защите, помогая сохранять тепло и оберегать кожу от пыли и солнца во время холода и ветра и трения.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рогового слоя эпидермиса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Роговой слой — это самый верхний экран кожи. Его плотные ороговевшие клетки первыми встречают трение, пыль, химические вещества и микробы, снижая риск повреждений организма в целом.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Роговой слой помогает удерживать влагу внутри тела. Если он повреждён, кожа быстрее высыхает, становится более чувствительной и может покрываться трещинами, особенно в холодную погоду или ветреную.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этого слоя не остаются навсегда: старые постепенно слущиваются, а снизу поднимаются новые из глубоких слоёв. Благодаря такому обновлению поверхность кожи остаётся ровной, прочной и живой.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762" y="1542875"/>
            <a:ext cx="419175" cy="55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3528" y="1542875"/>
            <a:ext cx="384244" cy="55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кожных покровов в терморегуляции
</a:t>
            </a:r>
            <a:endParaRPr lang="en-US" sz="3166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потовых желёз находится под мышками, на ладонях и подошвах. Эти участки активно участвуют в охлаждении тела, особенно когда человек двигается или волнуется сильно.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больше всего потовых желёз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пот испаряется с поверхности кожи, он забирает тепло. Благодаря этому организм охлаждается и не перегревается во время бега, игр, жаркой погоды и активных занятий.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становится прохладнее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почти полностью состоит из воды, а также содержит соли — натрий, калий и хлор — и немного органических веществ. Именно поэтому он не просто увлажняет кожу, но и помогает выводить лишнее.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пот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052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2000" y="964664"/>
            <a:ext cx="2052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84000" y="964664"/>
            <a:ext cx="2052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08000" y="964664"/>
            <a:ext cx="2052000" cy="16532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кожи: от прикосновения до боли
</a:t>
            </a:r>
            <a:endParaRPr lang="en-US" sz="3163" dirty="0"/>
          </a:p>
        </p:txBody>
      </p:sp>
      <p:sp>
        <p:nvSpPr>
          <p:cNvPr id="14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96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Кончики пальцев ловят самые тонкие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подушечках пальцев сосредоточено особенно много рецепторов, поэтому даже слабое прикосновение воспринимается очень точно. Мы легко различаем шершавую ткань, гладкое стекло или холодную монету. Такая чувствительность помогает брать мелкие предметы и вовремя отдёргивать руку от горячего края стола.
</a:t>
            </a:r>
            <a:endParaRPr lang="en-US" sz="891" dirty="0"/>
          </a:p>
        </p:txBody>
      </p:sp>
      <p:sp>
        <p:nvSpPr>
          <p:cNvPr id="16" name="Text 3"/>
          <p:cNvSpPr txBox="1"/>
          <p:nvPr/>
        </p:nvSpPr>
        <p:spPr>
          <a:xfrm>
            <a:off x="6868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холод тоже ощущаются кожей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Тельца Руффини и колбы Краузе помогают различать тепло и холод. Благодаря им мы замечаем, когда нужно надеть перчатки, спрятаться в тень или согреть руки дыханием. Эти сигналы поддерживают комфорт и не дают телу переохладиться или перегреться.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2620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и язык распознают вкус и температуру
</a:t>
            </a:r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и язык реагируют на прикосновение, температуру и давление особенно быстро. Благодаря этому мы ощущаем форму пищи, понимаем, слишком ли она горячая, и можем аккуратно говорить, жевать и глотать. Высокая чувствительность этих зон делает привычные действия точными и безопасными.
</a:t>
            </a:r>
            <a:endParaRPr lang="en-US" sz="950" dirty="0"/>
          </a:p>
        </p:txBody>
      </p:sp>
      <p:sp>
        <p:nvSpPr>
          <p:cNvPr id="18" name="Text 5"/>
          <p:cNvSpPr txBox="1"/>
          <p:nvPr/>
        </p:nvSpPr>
        <p:spPr>
          <a:xfrm>
            <a:off x="4744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предупреждает о повреждении
</a:t>
            </a:r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кожа получает сильное давление или укол, рецепторы мгновенно передают сигнал в нервную систему. Болевые окончания работают как тревожная кнопка: они предупреждают о порезе, ожоге или слишком резком нажатии. После этого человек быстро убирает руку и защищает повреждённый участок.
</a:t>
            </a:r>
            <a:endParaRPr lang="en-US" sz="9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как естественный щит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Меланоциты в базальном слое вырабатывают меланин — тёмный пигмент, который поглощает часть ультрафиолетовых лучей. Так клетки кожи получают дополнительную защиту от повреждений и ожогов.
</a:t>
            </a:r>
            <a:endParaRPr lang="en-US" sz="1171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пигмент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загаре кожа темнеет не случайно: организм усиливает синтез меланина в ответ на солнечное облучение. У людей с более тёмной кожей этого пигмента изначально больше, поэтому защита сильнее.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кожа темнеет на солнце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кожа вырабатывает витамин D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света провитамин D превращается в промежуточное соединение. Затем оно меняется дальше, чтобы стать активной формой витамина.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Провитамин D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проникает в поверхностные слои кожи и запускает химические изменения. Это первый сигнал, который начинает путь к образованию витамина D.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форма витамина D участвует в обмене кальция и фосфора. Эти вещества нужны для прочных костей и нормального роста.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витамин D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витамина D не хватает, у детей может развиться рахит, а у взрослых возрастает риск остеопороза. Поэтому коже нужен и свет, и осторожность.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кости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964631"/>
            <a:ext cx="1951200" cy="1842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7500" y="964631"/>
            <a:ext cx="1951200" cy="18425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000" y="964631"/>
            <a:ext cx="1951200" cy="1842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2500" y="964631"/>
            <a:ext cx="1951200" cy="1842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кожа получает травму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19497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 на ладони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движение ножом или острым краем бумаги нарушает целостность кожи и вызывает боль. Даже небольшой порез требует чистоты и обработки, потому что через него микробы быстро попадают в ткани. Если ранка глубокая, заживление идёт дольше.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517508" y="2917800"/>
            <a:ext cx="1951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 от горячего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кипятка, пара или раскалённой поверхности повреждает кожу по-разному: от покраснения до серьёзного разрушения слоёв. При ожоге третьей степени чувствительность может исчезнуть, потому что пострадавшие нервные окончания уже не работают. Такая травма особенно опасна.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6516" y="2917800"/>
            <a:ext cx="1951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раздражение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Кислоты и щёлочи воздействуют на кожу незаметно, но очень быстро. Они вызывают не только боль и покраснение, но и глубокое повреждение тканей, если их вовремя не смыть водой и не удалить источник контакта. После этого нужна помощь взрослых.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35524" y="2917800"/>
            <a:ext cx="1951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 насекомого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повреждение начинается с маленькой точки, но может вызвать сильный зуд, отёк и покраснение. Расчёсывать место укуса нельзя: через царапины легко проникают бактерии и грибки. Поэтому кожу важно не травмировать дополнительно.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заболевания кожи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Акне чаще появляется там, где сальные железы работают особенно активно. Закупорка протоков и размножение бактерий приводят к воспалённым элементам, которые нередко беспокоят подростков во время гормональных изменений.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Экзема проявляется зудом, покраснением и мокнущими участками. При расчесывании раздражение усиливается, поэтому коже нужен щадящий уход и наблюдение специалиста.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Псориаз связан с быстрым обновлением клеток и образованием сухих, плотных бляшек. Он не заразен, но может вызывать дискомфорт, шелушение и чувство стянутости кожи.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дерматиты возникают как реакция кожи на раздражитель: пищу, косметику, пыльцу или бытовую химию. Они сопровождаются зудом, покраснением и высыпаниями, поэтому важно находить и устранять причину.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и потовые железы: назначение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выделяют кожное сало, которое смягчает поверхность кожи, удерживает влагу и создаёт защитную плёнку. Она мешает коже пересыхать и затрудняет проникновение микробов.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сальные железы часто работают активнее. Из-за этого кожа становится более жирной, а риск акне повышается, если уход подобран неправильно.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помогают телу охлаждаться. Когда пот испаряется, поверхность кожи забирает лишнее тепло, поэтому температура организма остаётся более стабильной даже в жару и при нагрузке.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уход за кожей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Кожу нужно мыть мягкими средствами, без слишком горячей воды и грубого трения. После очищения полезно использовать увлажняющий крем, чтобы сохранить защитный слой и предупредить сухость.
</a:t>
            </a:r>
            <a:endParaRPr lang="en-US" sz="1352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очищение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Солнцезащитные средства и одежда помогают уменьшить вред от ультрафиолета. Полезны питание с витаминами A, D и E, мытьё рук и отказ от вредных привычек.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полезные привычки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052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2000" y="964664"/>
            <a:ext cx="2052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84000" y="964664"/>
            <a:ext cx="2052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08000" y="964664"/>
            <a:ext cx="2052000" cy="16532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покровы животных: разные решения одной задачи
</a:t>
            </a:r>
            <a:endParaRPr lang="en-US" sz="2303" dirty="0"/>
          </a:p>
        </p:txBody>
      </p:sp>
      <p:sp>
        <p:nvSpPr>
          <p:cNvPr id="14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96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чешуя и слизь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покровы работают как лёгкая броня: чешуя прикрывает тело, а слизь уменьшает трение о воду. Такой слой помогает быстро плыть и защищает от повреждений. У некоторых видов покровы ещё и делают окраску менее заметной для хищников.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6868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шерсть и смена покрова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главную роль играет шерсть или волоски. Они сохраняют тепло, защищают кожу от холода и частично скрывают животное в среде. Смена шерсти у многих видов связана с сезоном и помогает приспособиться к погоде.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2620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влажная кожа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земноводных кожа тонкая, влажная и богата железами. Она помогает не только защищаться, но и участвует в дыхании, поэтому таким животным важно жить там, где сохраняется влага. Пересыхание для них особенно опасно.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4744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перья и линька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защищены перьями, которые удерживают тепло, помогают летать и создают узнаваемый силуэт. Во время линьки старые перья заменяются новыми, чтобы покров оставался лёгким и исправным. Цвет перьев нередко играет роль в маскировке и привлечении партнёра.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43250" y="1294104"/>
            <a:ext cx="337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покровы организма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образует наружный слой кожи и выстилает многие внутренние поверхности. Он постоянно обновляется, поэтому помогает телу быстро восстанавливаться после мелких повреждений.
</a:t>
            </a:r>
            <a:endParaRPr lang="en-US" sz="1257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оболочки остаются влажными благодаря секрету. Они защищают рот, нос и другие полости от высыхания и задерживают микробы, уменьшая риск инфекции.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оболочки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растут из фолликулов в дерме и служат дополнительной защитой. Они удерживают тепло, помогают ощущать прикосновения и участвуют в формировании внешнего облика.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 состоят из плотных ороговевших клеток. Они защищают кончики пальцев, помогают брать мелкие предметы и делают движения рук более точными.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наш постоянный защитник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работают как единая система: защищают, чувствуют, охлаждают и помогают обмену веществ. Чем лучше мы понимаем их строение и функции, тем легче сохранять здоровье каждый день.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2026-05-09T16:38:16Z</dcterms:created>
  <dcterms:modified xsi:type="dcterms:W3CDTF">2026-05-09T16:38:16Z</dcterms:modified>
</cp:coreProperties>
</file>