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Zungenbrecher на уроке немецкого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которые учат немецкие звуки с улыбкой.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Ломалка языка по-немецки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Zungenbrecher — это весёлые фразы с повторяющимися звуками и ритмом. Во 2 классе они помогают разогреть речь, услышать немецкие звуки [ch], [sch], [s], [r] и читать вслух смелее и чётче.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немецкие звуки звучат непросто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становится игрой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трудные звуки встречаются в смешной фразе, ученику легче пробовать ещё раз, не боясь ошибки и не теряя интереса.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разницу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 одинаковыми звуками возвращают внимание к произношению и показывают, где именно язык начинает спотыкаться.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звуки легко спутать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[ch], [sch], [s] и твёрдое [r] могут казаться похожими на слух, особенно в быстром темпе, когда слова идут одно за другим.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слушать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немецкие звуки звучат иначе, чем русские, поэтому ребёнку важно не только читать, но и прислушиваться к каждому звучанию.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немецкие слова для тренировки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лучше начинать с коротких слов, которые уже знакомы на слух: ich, Schule, Schaf, Fisch, Reise. Они не перегружают память и помогают сосредоточиться на одном-двух трудных звуках.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узнать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простых слов легко собрать маленькие Zungenbrecher из трёх-шести слов. Такая фраза звучит почти как игра, а язык начинает немного «спотыкаться», когда звуки повторяются слишком часто.
</a:t>
            </a:r>
            <a:endParaRPr lang="en-US" sz="952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Мини-фразы из знакомых звуков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могут повторять короткую фразу вслух и смеяться, если она получается не сразу. Именно так появляется уверенность: сначала медленно, потом чуть свободнее и уже почти без ошибок.
</a:t>
            </a:r>
            <a:endParaRPr lang="en-US" sz="963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вместо напряжения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чаще всего повторяются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немецких Zungenbrecher встречаются [sch], [ch] и [s]. Их повтор делают фразу звонкой, шипящей и немного «непослушной» для языка начинающего ученика.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одну роль играют [z], [r] и сочетания st, sp, sch. Когда такие звуки стоят рядом или повторяются в начале слов, произнести фразу без спешки становится намного труднее.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повтор делает скороговорку полезной. Один и тот же звук несколько раз подряд заставляет ребёнка слушать себя внимательнее и произносить слова гораздо 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разучивается Zungenbrecher во 2 классе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короткой речевой разминки на уроке немецкого языка.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развивается у учеников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с Zungenbrecher дети лучше слышат разницу между похожими звуками и начинают произносить немецкие слова точнее. Это особенно заметно при чтении коротких фраз вслух.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укрепляют память: ребёнок удерживает в голове цепочку звуков, повторяет её и постепенно запоминает целые маленькие выражения без лишнего напряжения.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помогают говорить спокойнее и ровнее. Ученик учится делать паузы, дышать в нужный момент и не сбиваться, даже если фраза звучит очень смешно.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растёт уверенность. Когда получается прочитать трудную фразу без спешки, ребёнок чувствует успех и охотнее пробует новые немецкие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в Zungenbrecher бывают смешными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из-за похожих звуков и слишком быстрого темпа: язык просто не успевает перестроиться. Тогда вместо нужной фразы получается забавная путаница, которая вызывает улыбку.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такие сбои полезны. Они показывают, что новое произношение осваивается шаг за шагом: через повторение, терпение и маленькие смешные остановки.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немецких скороговорок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Schöne Schafe schlafen still — здесь особенно хорошо слышится шипящий звук sch, а слова остаются понятными и не слишком длинными.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Fischers Fritze fischt frische Fische — короткая и очень известная фраза с повтором звуков, которую удобно читать медленно и по частям.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Sieben Schnecken sitzen — маленькая фраза с повторяющимся началом помогает тренировать ритм, не перегружая чтение второклассников.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звуков особенно важно отрабатывать отдельно на коротких примерах.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скороговорках особенно полезно тренировать sch, ch и сочетания sp/st: они чаще всего помогают услышать разницу и не сбиться в чтении.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темпа к чёткой речи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при чтении скороговорки важно идти от медленного произнесения к спокойному повторению.
</a:t>
            </a:r>
            <a:endParaRPr lang="en-US" sz="1157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сделать игру живой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и шаги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Ритмичное повторение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помогают держать одинаковый темп и делают скороговорку похожей на игру. Дети слышат ритм, двигаются вместе и легче не теряют нужные звуки.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фраза повторяется в спокойном ритме, ученики меньше спешат и увереннее произносят слова. Такое чтение поддерживает внимание и помогает не уставать даже на коротком упражнении.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13" y="1513192"/>
            <a:ext cx="267600" cy="23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00" y="1498325"/>
            <a:ext cx="267600" cy="267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Zungenbrecher особенно полезны на уроке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Фонетическая разминка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разминки дети отдельно слышат и повторяют трудные сочетания. Это удобно перед чтением, потому что голос становится более собранным и уверенным.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игра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ученики читают по очереди и мягко помогают друг другу. Так фраза звучит несколько раз, а чтение остаётся спокойным и дружелюбным.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скороговорка быстро собирает внимание класса. Она помогает включиться в работу, вспомнить немецкие звуки и начать урок без долгого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чтения по одному к чтению хором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классе постепенно переходят от медленного чтения к более уверенной и чёткой общей речи.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Zungenbrecher как часть языка и культуры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показывают, что немецкий язык любит точность звуков и ритм. В них слышна особая музыкальность речи, которая помогает детям замечать, как устроены слова.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встречаются не только в школе, но и в играх, книгах и забавных текстах. Поэтому ребёнок видит: язык живёт не только в учебнике, но и в повседневной культуре.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Zungenbrecher становятся первым знакомством с живыми немецкими словами. Они звучат необычно, но остаются понятными и вызывают любопытство без лишней сложности.
</a:t>
            </a:r>
            <a:endParaRPr lang="en-US" sz="1152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повторяют скороговорки, они как будто пробуют говорить по-немецки по-настоящему. Это маленький шаг к уверенности, уважению к языку и интересу к его звучанию.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сочиняет новые Zungenbrecher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придумать короткую фразу из знакомых слов про тетрадь, класс и звонок. Если в ней повторяется один трудный звук, она сразу становится похожей на настоящую Zungenbrecher и отлично подходит для чтения вслух.
</a:t>
            </a:r>
            <a:endParaRPr lang="en-US" sz="713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про школу
</a:t>
            </a:r>
            <a:endParaRPr lang="en-US" sz="1343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сочиняют весёлые фразы про кошек, собак, овец или рыб. Такие картинки легко представить, а повторяющиеся звуки делают придуманную скороговорку смешной, живой и очень запоминающейся.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запутали язык
</a:t>
            </a:r>
            <a:endParaRPr lang="en-US" sz="954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новые Zungenbrecher появляются у всего класса сразу. Один ребёнок предлагает слово, другой добавляет ещё одно, и вместе получается короткая ритмичная фраза про еду, погоду или смешное действие.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сборник рифм
</a:t>
            </a:r>
            <a:endParaRPr lang="en-US" sz="13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Zungenbrecher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скороговорка короткая и не перегружает память. Её можно быстро понять, а потом повторить несколько раз без лишнего напряжения и путаницы.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обычно слышится один или два трудных звука, которые повторяются снова и снова. Именно они делают фразу интересной, но при этом полезной для тренировки произношения.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лучше всего подходят дружелюбные и весёлые примеры. Они звучат бодро, легко запоминаются и не пугают слишком длинными словами или сложным смыслом.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чёткой скороговорке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фразу без спешки и слушает каждое слово. Так легче заметить знакомые звуки и не потерять 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части разбираются отдельно. Если слово не получается, его повторяют несколько раз, пока звук не станет ясным.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 ритмом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Фразу повторяют чуть быстрее, но без потери чёткости. Если звук снова путается, скорость уменьшают и пробуют ещё раз.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целой фразой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уже знакомы, скороговорку соединяют в одно короткое высказывание. Темп остаётся спокойным, а речь — ровной.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нравятся немецкие скороговорки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необычно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отличаются от привычных русских сочетаний, поэтому они вызывают интерес. Ученику приятно почувствовать себя маленьким знатоком нового языка.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успеха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сначала получается не всё, ребёнок замечает свой прогресс. Каждая удачная попытка добавляет уверенности и делает чтение менее страшным.
</a:t>
            </a:r>
            <a:endParaRPr lang="en-US" sz="1166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ритм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скороговорку похожей на маленькую песенку. Ритм помогает говорить вместе с классом и легче запоминать последовательность слов.
</a:t>
            </a:r>
            <a:endParaRPr lang="en-US" sz="1144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похоже на игру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звучит как весёлая загадка, а не как обычное упражнение. Ребёнку хочется попробовать ещё раз и добиться удачного произношения.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Zungenbrecher помогают второклассникам слышать немецкую речь, смелее читать и лучше запоминать слова. А ещё они превращают тренировку в весёлое открытие языка.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фраза — большой шаг к немецкому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2026-05-20T18:02:35Z</dcterms:created>
  <dcterms:modified xsi:type="dcterms:W3CDTF">2026-05-20T18:02:35Z</dcterms:modified>
</cp:coreProperties>
</file>