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материков и океанов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обрела сушу и моря: путь длиной в миллиарды лет.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раскалённой планеты к миру суши и воды
</a:t>
            </a:r>
            <a:endParaRPr lang="en-US" sz="2719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сформировалась около 4,54 млрд лет назад. Сначала её поверхность была расплавленной, затем остыла и покрылась твёрдой корой. Из этой коры и воды постепенно возникли материки и океаны, которые мы видим сегодня.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и первые участки коры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участки коры были очень тонкими и горячими. Они постоянно разрушались и перестраивались, поэтому поверхность молодой Земли долго оставалась нестабильной.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 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вещества уходили глубже, а более лёгкие силикатные породы оставались наверху. Именно они стали основой будущих участков материковой коры.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суши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более лёгких пород начали выделяться первые устойчивые блоки суши. Со временем они росли, соединялись и превращались в крупные участки материков.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впадин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поверхность была ниже, скапливалась вода. Такие понижения постепенно стали древними океаническими бассейнами.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суша, и океаны возникали очень медленно. Их облик определялся охлаждением планеты, движением вещества внутри Земли и перестройкой коры.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появилась на поверхности Земли
</a:t>
            </a:r>
            <a:endParaRPr lang="en-US" sz="2692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пар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недр молодой Земли выделялся водяной пар. Когда поверхность стала холоднее, пар конденсировался в капли и начал накапливаться на планете.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источник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могла быть принесена кометами и астероидами, в составе которых был лёд. Они дополняли запасы влаги на ранней Земле.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планеты шли очень продолжительные осадки. Вода стекала в углубления рельефа и заполняла большие низины.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водные бассейны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 поверхности постепенно возникли обширные водные пространства. Именно они стали основой древних океанов и морей.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остывания Земли к материкам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охлаждение планеты и движение литосферных плит создавали крупные массивы суши.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скорость кажется маленькой, но за миллионы лет она полностью меняет облик поверхности Земли: создаёт горы, разломы, вулканы и океанические впадины.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тектонике плит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1–10 см/год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обычно перемещаются литосферные плиты.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границ литосферных плит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границы плит приводят к разным формам рельефа. На одних участках поверхность сжимается, на других — раздвигается, а где-то блоки коры скользят вдоль разломов.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типа границ непрерывно перестраивают земную поверхность, но делают это по-разному.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тектонике плит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океаническое дно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магмы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зоне срединно-океанического хребта магма поднимается из мантии. Она заполняет трещины и выходит к поверхности океанического дна.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Застывание и рост коры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Остывая, магма превращается в новую океаническую кору. Так морское дно постоянно наращивается в местах расхождения плит.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 хребта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движения плит кора отодвигается от хребта, остывает и стареет. Поэтому самая молодая кора находится ближе всего к линии раздвижения.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материковой и океанической коры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земной коры различаются по толщине, плотности, составу и возрасту. Эти отличия объясняют, почему материки сохраняются значительно дольше океанического дна.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более устойчива и долговечна, а океаническая кора постоянно обновляется.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строению земной коры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почти вся суша была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назад на Земле существовал огромный суперконтинент, в котором большая часть суши была объединена в единый массив. На карте он выглядел как одна гигантская фигура, окружённая океаном. Такой образ хорошо показывает, что современные материки когда-то были соединены.
</a:t>
            </a:r>
            <a:endParaRPr lang="en-US" sz="118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на крупные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коре появились трещины, и единый материк начал распадаться. Сначала образовались две крупные части — Лавразия и Гондвана. От них позже отделились отдельные материки, а между ними возникали новые океаны.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мира на современной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берега Африки и Южной Америки, можно заметить, что они словно подходят друг к другу. Такая форма, а также сходные породы и ископаемые помогают представить древнюю Пангею и её постепенный распад.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Пангея: история единого материка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Пангеи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трещины в земной коре превратились в рифты, затем — в разделение суши и появление океанических бассейнов.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океаны после распада материков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общую тенденцию: океаны не сохраняют прежние размеры, потому что плиты постоянно перемещаются и перестраивают океаническое дно.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и Индийский океаны в целом расширяются, а Тихий уменьшается из-за активных зон субдукции.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данным тектоники плит; точные значения зависят от метода оценки.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500" y="161280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океаны не остаются одинаковыми
</a:t>
            </a:r>
            <a:endParaRPr lang="en-US" sz="2915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дна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расхождения плит магма поднимается вверх, застывает и образует новую океаническую кору. Так океаническое дно постоянно обновляется, особенно у срединно-океанических хребтов.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коры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зонах субдукции старая океаническая кора уходит обратно в мантию. Из-за этого отдельные части океана постепенно сокращаются, хотя на карте изменения заметны только через миллионы лет.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дрейф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океанические плиты движутся очень медленно, но непрерывно. Даже небольшая скорость за огромный срок меняет очертания берегов, размеры океанов и положение островов.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форма берегов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линии тоже не бывают неподвижными: одни участки размываются, другие наращиваются осадками. Поэтому контуры океанов и материков со временем выглядят по-разному, хотя изменения идут незаметно.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горы и острова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коры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литосферные плиты сталкиваются, края земной коры сминаются и поднимаются вверх. Именно так формируются крупные горные системы, включая Гималаи и Анды.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вулканов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 возникают там, где магма прорывается через кору и накапливается слоями. Со временем подводное вулканическое возвышение может подняться над уровнем океана.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суша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суша появляется прямо посреди океана, если извержения повторяются долгое время. Так возникают островные дуги и отдельные вулканические острова, удалённые от материков.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материки и океаны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океаны значительно превосходят материки по площади, а самый обширный из них — Тихий океан.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занимают меньшую часть поверхности Земли, поэтому вода доминирует на планете и определяет её общий облик.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оценки площадей материков и океанов; значения округлены.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древней истории на карте мира
</a:t>
            </a:r>
            <a:endParaRPr lang="en-US" sz="2982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совместить берега Африки и Южной Америки, их линии частично совпадают. Это один из самых наглядных признаков того, что когда-то суша была соединена.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и 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ископаемые растения, животные и следы древнего оледенения встречаются на удалённых материках. Это помогает восстановить прежнее положение суши на карте Земли.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материках находят похожие по возрасту и составу горные породы. Такие совпадения трудно объяснить случайностью, зато они хорошо согласуются с идеей дрейфа материков.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движения материков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геологических и палеонтологических наблюдений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что разные виды данных указывают на одно и то же: материки раньше были соединены и затем разошлись.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нескольких независимых признаков делает вывод о дрейфе материков убедительным и понятным для объяснения современного расположения суши.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материков и океанов важно людям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связаны с землетрясениями и вулканами. Зная их расположение, люди лучше понимают, где риск выше и как планировать строительство и защиту населения.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месторождения связаны с древними процессами образования коры, магматизмом и движением плит. Поэтому геологи изучают историю материков, чтобы искать полезные ресурсы.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 распределяют тепло и влагу по Земле. От их положения зависят ветры, осадки и особенности климата в разных частях света.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берегов влияет на морские пути, порты и размещение городов. Люди издавна селятся у воды, потому что океаны и моря помогают торговле и связи между регионами.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изменений поверхности Земли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внутренние процессы Земли, движение плит и внешнее разрушение пород вместе меняют рельеф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 и сегодня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 — результат долгой истории Земли. Их очертания не застыли навсегда: плиты продолжают двигаться, а значит, поверхность планеты будет меняться и дальше.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2026-06-02T13:35:28Z</dcterms:created>
  <dcterms:modified xsi:type="dcterms:W3CDTF">2026-06-02T13:35:28Z</dcterms:modified>
</cp:coreProperties>
</file>