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слова: что это и зачем они нужны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быстро понять текст, выделить главное и найти нужное.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встречаются в учебниках, заданиях, словарях и поиске. Они подсказывают тему текста, помогают отвечать кратко и не терять главное при чтении, пересказе и подготовке сообщений.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встречают ключевые слова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смысл текста держится не на одном слове, а на нескольких связанных понятиях.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урока русского языка, 6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слово может быть и словосочетанием, если оно передаёт главную тему текста.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856" y="4109015"/>
            <a:ext cx="163538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ключевые слова помогают понять текст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тему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называют главные предметы и явления текста, поэтому сразу становится ясно, о чём идёт речь и какую мысль автор хочет донести.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части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повторяются в разных абзацах и помогают увидеть, как отдельные фрагменты объединяются в одно целое без потери смысла.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Подсказывают заголовок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набору ключевых слов легче подобрать точное название текста, потому что они выделяют самое важное и убирают лишние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ключевые слова работают в поиске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поисковом запросе ключевые слова уточняют, какой именно материал нужен. Чем конкретнее формулировка, тем легче системе подобрать подходящие страницы.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тему, класс, город или другое уточнение, число лишних результатов уменьшается. Это экономит время и делает поиск точнее.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ключевые слова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выделить главное без лишних деталей.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ключевое слово точно связано с темой текста. Оно помогает понять, о чём идёт речь, и не подменяет содержание слишком общим или случайным словом.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встречается в основном содержании не один раз, а несколько раз или в важном месте текста. Это показывает, что оно действительно поддерживает главную мысль.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существительное, термин или устойчивое словосочетание. Слова вроде «это», «там» или «очень» не подходят, потому что они не называют тему.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удачного ключевого слова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 второстепенные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слова помогают выделить главную мысль, а какие лишь дополняют текст.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точнее связаны с темой и лучше подходят для поиска, пересказа и определения основной мысли.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 учебном тексте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составлении плана ключевые слова помогают увидеть, какие части текста являются главными. По ним легче разделить материал на смысловые части и не пропустить важное.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пересказа ключевые слова служат опорой памяти. Они напоминают, какие события, признаки или понятия нужно назвать, чтобы ответ получился точным и кратким.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кратком конспекте ключевые слова позволяют сократить текст без потери смысла. Они помогают оставить только главное и убрать длинные пояснения.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посвящён растениям или временам года, ключевые слова сразу показывают основные объекты и явления. Это делает чтение более осмысленным и внимательным.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ключевых слов нужно для разных задач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важнее большого списка: для разных целей нужен разный объём опорных слов.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задача, тем меньше ключевых слов нужно; для подробной работы набор расширяется.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 поисковых системах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Поисковая система сравнивает слова запроса с содержимым страниц и предлагает те материалы, где встречаются нужные понятия. Чем точнее формулировка, тем быстрее находится подходящий ответ.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запроса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города, даты, класса, автора или темы сужает круг результатов. Вместо общего слова «Москва» лучше написать «Москва Кремль история 6 класс», чтобы убрать лишние страницы.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отделить главное от случайных совпадений. Если запрос слишком короткий, поиск показывает много нерелевантных страниц, а уточнения делают выдачу более полезной.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 выбранные слова экономят время и сразу направляют к нужному материалу. Это особенно важно для учебных тем, где нужно быстро найти факт, правило или пример.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разные формы слов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может быть выражена разными словами, поэтому полезно подбирать не только одно название, но и синонимы, близкие по смыслу варианты и более широкие понятия.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важно учитывать формы числа и падежа: «автобус», «автобусы», «об автобусе». Такие варианты расширяют результаты и помогают найти материал, где нужное слово употреблено иначе.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связана с транспортом, стоит добавить уточнения: «общественный транспорт», «городской транспорт», «трамвай», «троллейбус». Тогда поиск не пропустит текст, где основная мысль сформулирована по-другому.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ключевые слова к теме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подбора ключевых слов для текста или учебного 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заголовок текста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тексте о весне часто встречаются слова «солнце», «проталины», «ручьи», «почки», «птицы». Из них сразу видно, что речь идет о пробуждении природы. Такой заголовок точно отражает тему и помогает читателю быстро понять содержание.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школьная библиотека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слова «книги», «читальный зал», «полки», «каталог», «читатели», заголовок может быть коротким и ясным. Он показывает, что текст рассказывает о школьной библиотеке, ее устройстве и пользе для учеников.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слов в тексте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помогает увидеть, какие слова автор использует как опору для раскрытия темы и какие понятия связывают части текста между собой.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обычно связаны с главным предметом разговора, но их нужно проверять по смыслу: повторяемость показывает тему, а не всегда главную мысль.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выборе ключевых слов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 вроде «вещь», «дело», «это» не помогают понять тему. Они встречаются часто, но почти ничего не сообщают о содержании текста и плохо работают в поиске.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детали сбивают с главной мысли. Если в список попадают редкие, но неважные слова, пересказ становится неполным, а поиск приводит к лишним и неточным результатам.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список мешает выделить главное. Когда ключевых слов слишком много, они перестают быть опорой и превращаются в обычный набор слов без четкой смысловой связи.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одного корня и слова, встречающиеся лишь однажды, тоже могут быть ошибкой. Они не всегда отражают основную мысль и иногда создают ложное впечатление о теме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ключевых слов для школьных тем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по ключевым словам можно быстро определить содержание разных учебных 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зависят от темы, но всегда помогают быстро увидеть главное содержание и выбрать нужный угол разговора.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 собственном тексте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 чем будет сообщение или сочинение. Тема задает рамки и помогает не уходить в сторону от главной мысли.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Выделить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несколько главных слов и словосочетаний, вокруг которых строится текст. Они подсказывают, какие факты и мысли обязательно нужно раскрыть.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Построить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ключевые слова превращаются в связный текст. Автор дополняет их примерами, описаниями и выводами, но не теряет основную линию.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перечитать текст и убедиться, что все предложения относятся к теме. Если ключевые слова подобраны верно, текст звучит ясно и последовательно.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улучшают ключевые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особенно полезны при подготовке к устному ответу, когда нужно быстро вспомнить главное и не потерять последовательность изложения.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ключевые слова делают работу с информацией быстрее и точнее, а также помогают лучше понимать и пересказывать текст.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пониманию текста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найти главное, связать части текста и точно выразить мысль. Если выбирать их осознанно, чтение, пересказ и поиск информации становятся намного проще.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2026-05-23T09:12:30Z</dcterms:created>
  <dcterms:modified xsi:type="dcterms:W3CDTF">2026-05-23T09:12:30Z</dcterms:modified>
</cp:coreProperties>
</file>