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8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Comic Relief: зачем нужен приём в литературе и кино
</a:t>
            </a:r>
            <a:endParaRPr lang="en-US" sz="2588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в серьёзной истории меняет её смысл и ритм.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comic relief и где он встречается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Comic relief — это короткий комический эпизод, который на время ослабляет напряжение в драматичном сюжете. Приём известен ещё с античной драмы и особенно заметен у Шекспира, где он появляется в диалогах, поступках героев и неловких ситуациях.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2055822"/>
            <a:ext cx="900000" cy="9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2105822"/>
            <a:ext cx="900000" cy="8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48617" y="3684590"/>
            <a:ext cx="900000" cy="80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функция comic relief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1664415" y="2145822"/>
            <a:ext cx="2448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пауза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Комический эпизод даёт читателю или зрителю передышку между тревожными сценами. После конфликта или опасности юмор на несколько мгновений снижает напряжение и помогает продолжать восприятие истории спокойнее.
</a:t>
            </a:r>
            <a:endParaRPr lang="en-US" sz="809" dirty="0"/>
          </a:p>
        </p:txBody>
      </p:sp>
      <p:sp>
        <p:nvSpPr>
          <p:cNvPr id="15" name="Text 2"/>
          <p:cNvSpPr txBox="1"/>
          <p:nvPr/>
        </p:nvSpPr>
        <p:spPr>
          <a:xfrm>
            <a:off x="6029247" y="2106372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усталости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текст долго держит в напряжении, внимание утомляется. Небольшая шутка или смешная деталь возвращает интерес и делает школьный текст или фильм легче для восприятия без потери серьёзности.
</a:t>
            </a:r>
            <a:endParaRPr lang="en-US" sz="809" dirty="0"/>
          </a:p>
        </p:txBody>
      </p:sp>
      <p:sp>
        <p:nvSpPr>
          <p:cNvPr id="16" name="Text 3"/>
          <p:cNvSpPr txBox="1"/>
          <p:nvPr/>
        </p:nvSpPr>
        <p:spPr>
          <a:xfrm>
            <a:off x="3828084" y="3721441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Чище восприятие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текстах comic relief помогает лучше следить за сюжетом. Короткий смешной момент разбавляет тяжёлые события, поэтому история запоминается проще и не кажется слишком тяжёлой для обсуждения на уроке.
</a:t>
            </a:r>
            <a:endParaRPr lang="en-US" sz="809" dirty="0"/>
          </a:p>
        </p:txBody>
      </p:sp>
      <p:sp>
        <p:nvSpPr>
          <p:cNvPr id="17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усиливает драматические сцены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25" y="3594626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драматический эффект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короткой паузы зритель или читатель внимательнее реагирует на конфликт. Юмор не отменяет драму, а подчёркивает её, делая опасность, страх или грусть более заметными.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25" y="1823325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рядом с опасностью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смешной момент стоит рядом с тревожным событием, разница между ними становится заметнее. Именно поэтому следующая серьёзная сцена воспринимается острее и вызывает сильнее эмоциональный отклик.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6" y="3594626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ритм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серьёзных и смешных моментов делает сюжет менее однообразным. История звучит естественнее, потому что в реальной жизни напряжение и улыбка тоже часто сменяют друг друга.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6" y="1823325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Резкая смена тона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Comic relief создаёт переход от лёгкости к напряжению. Такой контраст часто используется в английской литературе, чтобы читатель почувствовал, как быстро атмосфера меняется внутри одного эпизода.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7955" y="1670354"/>
            <a:ext cx="3191482" cy="31144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Неловкий персонаж как источник comic relief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37" y="3476563"/>
            <a:ext cx="2451000" cy="12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уверенный герой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Comic relief может создавать и персонаж, который слишком уверен в себе. Его самонадеянность приводит к ошибкам, а зритель видит, что смешное поведение тоже раскрывает характер.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Смешная растерянность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Персонаж, который путается в словах или действиях, сразу привлекает внимание. Его неловкость вызывает улыбку и помогает ослабить серьёзность сцены, не разрушая основной сюжет.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294772" y="3476563"/>
            <a:ext cx="2451000" cy="12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контраст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Неловкий второстепенный герой часто подчёркивает серьёзность главных персонажей. На его фоне они выглядят спокойнее, умнее или собраннее, поэтому юмор одновременно развлекает и помогает анализировать характеры.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294772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 месту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комизм возникает из-за реплики, сказанной в неподходящий момент. Такой герой случайно нарушает торжественную или тревожную обстановку, и это делает эпизод заметно живее.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эффекты даёт comic relief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короткий эпизод может сразу выполнять несколько задач: менять настроение сцены, выделять героя и помогать не потерять нить сюжета.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эффект — снятие напряжения; остальные работают как поддержка, усиливая выразительность и запоминаемость сцены.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 предоставленного плана презентации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Comic relief в английской литературе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7310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Реплики героев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английских текстах comic relief часто строится на острых или нелепых репликах. Одна фраза может неожиданно разрядить обстановку и показать, что персонаж мыслит иначе, чем остальные.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782528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и традиция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заметен приём у Шекспира: в трагедиях короткие комические сцены не ломают сюжет, а делают трагедию ощутимее. На фоне смеха тревога воспринимается сильнее.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99576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Комичные недоразумения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литературе юмор часто возникает из ошибки, непонимания или неверной оценки ситуации. Такой эпизод помогает сделать повествование живым и при этом остаётся связанным с основным конфликтом.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01319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школьная проза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книгах для подростков comic relief часто связан с повседневными школьными моментами. Он делает героев ближе читателю, потому что неловкость, спор или неожиданная шутка знакомы многим.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8063" y="1611696"/>
            <a:ext cx="4935520" cy="25330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Comic relief в разных жанрах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один и тот же приём работает по-разному в зависимости от жанра.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жанрах comic relief работает лучше, когда остаётся коротким, уместным и связанным с сюжетом.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анализа художественных текстов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comic relief в сюжете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короткий юмор меняет восприятие напряжённой сцены.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16387"/>
            <a:ext cx="72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9779" y="1916387"/>
            <a:ext cx="720000" cy="72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4948" y="3688244"/>
            <a:ext cx="720000" cy="64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0471" y="3720243"/>
            <a:ext cx="720000" cy="576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comic relief важен для читателя и зрителя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1589717" y="190625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к жизни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Серьёзные и смешные моменты в реальности часто соседствуют. Comic relief делает историю похожей на настоящий опыт, где после напряжения может появиться неловкость, улыбка или неожиданная шутка.
</a:t>
            </a:r>
            <a:endParaRPr lang="en-US" sz="809" dirty="0"/>
          </a:p>
        </p:txBody>
      </p:sp>
      <p:sp>
        <p:nvSpPr>
          <p:cNvPr id="14" name="Text 2"/>
          <p:cNvSpPr txBox="1"/>
          <p:nvPr/>
        </p:nvSpPr>
        <p:spPr>
          <a:xfrm>
            <a:off x="5960449" y="191638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усталости
</a:t>
            </a:r>
            <a:pPr algn="l" indent="0" marL="0">
              <a:lnSpc>
                <a:spcPct val="100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юмор помогает не перегружаться тяжёлыми сценами. Читателю или зрителю легче следить за событиями, если напряжение иногда ослабляется и не остаётся постоянным.
</a:t>
            </a:r>
            <a:endParaRPr lang="en-US" sz="897" dirty="0"/>
          </a:p>
        </p:txBody>
      </p:sp>
      <p:sp>
        <p:nvSpPr>
          <p:cNvPr id="15" name="Text 3"/>
          <p:cNvSpPr txBox="1"/>
          <p:nvPr/>
        </p:nvSpPr>
        <p:spPr>
          <a:xfrm>
            <a:off x="1589717" y="364824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не теряется
</a:t>
            </a:r>
            <a:pPr algn="l" indent="0" marL="0">
              <a:lnSpc>
                <a:spcPct val="100000"/>
              </a:lnSpc>
              <a:buNone/>
            </a:pPr>
            <a:r>
              <a:rPr lang="en-US" sz="8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эпизод обновляет внимание и делает следующий поворот заметнее. После паузы серьёзные события воспринимаются ярче, поэтому сюжет удерживает интерес до конца.
</a:t>
            </a:r>
            <a:endParaRPr lang="en-US" sz="893" dirty="0"/>
          </a:p>
        </p:txBody>
      </p:sp>
      <p:sp>
        <p:nvSpPr>
          <p:cNvPr id="16" name="Text 4"/>
          <p:cNvSpPr txBox="1"/>
          <p:nvPr/>
        </p:nvSpPr>
        <p:spPr>
          <a:xfrm>
            <a:off x="5960449" y="3648243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Понятно подросткам
</a:t>
            </a:r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жизнь тоже включает стресс, смущение и неожиданные смешные моменты. Поэтому comic relief особенно понятен ученикам: он показывает знакомые ситуации в художественной форме.
</a:t>
            </a:r>
            <a:endParaRPr lang="en-US" sz="833" dirty="0"/>
          </a:p>
        </p:txBody>
      </p:sp>
      <p:sp>
        <p:nvSpPr>
          <p:cNvPr id="17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Спутник, который всё путает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главным героем идёт его спутник, который постоянно теряется в простых ситуациях и задаёт неуместные вопросы. На фоне серьёзного персонажа его растерянность выглядит смешно и помогает читателю сразу увидеть, кто в паре действует увереннее.
</a:t>
            </a:r>
            <a:endParaRPr lang="en-US" sz="1048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Слуга с громким характером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классической истории комизм часто приносит слуга или помощник, который слишком много говорит и не умеет вовремя остановиться. Его реплики нарушают торжественную атмосферу, а неловкие жесты делают сцену живой и запоминающейся.
</a:t>
            </a:r>
            <a:endParaRPr lang="en-US" sz="990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Одноклассник, который не вовремя шутит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сюжете смешной эффект может создавать одноклассник, который боится ответа, но пытается казаться смелым. Его неловкое поведение помогает подчеркнуть спокойствие главного героя и делает сцену похожей на узнаваемую ситуацию из повседневной жизни.
</a:t>
            </a:r>
            <a:endParaRPr lang="en-US" sz="957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Второстепенный герой и комический эффект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comic relief появляется чаще всего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комический эффект возникает не в длинной шутке, а в одной удачной реплике или поступке, который сразу меняет тон сцены.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 — самый удобный источник юмора, потому что он быстро работает в сюжете и не останавливает развитие событий.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по материалам презентации; пропорции указаны в описании слайда.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50" y="1588225"/>
            <a:ext cx="26997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он выполняет одновременно: развлекает и помогает понять героя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смешная сцена часто показывает сразу две стороны персонажа: внешнюю неловкость и скрытую черту характера. Это делает эпизод заметнее и полезнее для сюжета.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презентации: comic relief совмещает развлекательную и характерологическую функции.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75421"/>
            <a:ext cx="5139684" cy="26378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удачного comic relief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свойства делают комический эпизод уместным и полезным для сюжета.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Удачный comic relief не отвлекает от истории, а помогает ей звучать яснее, выразительнее и эмоционально точнее.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Содержательные признаки comic relief, обобщённые по материалам урока.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перебора с юмором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726965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Снижается сопереживание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юмор звучит почти постоянно, герои кажутся менее уязвимыми. Из-за этого зрителю сложнее переживать за них и всерьёз воспринимать их проблемы.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44013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Сцены начинают отвлекать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или лишний комический эпизод сбивает темп сюжета. Вместо движения к развязке внимание уходит на шутку, и основная мысль произведения ослабевает.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7537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Теряется напряжение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смешных эпизодов слишком много, серьёзные события перестают ощущаться важными. История становится ровной, и читателю труднее почувствовать, где действительно есть риск или конфликт.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57626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баланс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Comic relief лучше работает как короткая пауза между напряжёнными моментами. Тогда он помогает истории, а не превращает её в набор случайных смешных сцен.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comic relief помогает, а когда мешает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юмор влияет на восприятие сюжета в зависимости от его уместности и длительности.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378" y="1460242"/>
            <a:ext cx="2699977" cy="21942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053" y="1461287"/>
            <a:ext cx="2672367" cy="219217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8928" y="1461287"/>
            <a:ext cx="2672367" cy="21921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Comic relief в фильмах и мультфильмах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574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Падение, которое запоминается
</a:t>
            </a:r>
            <a:pPr algn="l" indent="0" marL="0">
              <a:lnSpc>
                <a:spcPct val="100000"/>
              </a:lnSpc>
              <a:buNone/>
            </a:pPr>
            <a:r>
              <a:rPr lang="en-US" sz="73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фильме смешная сцена может длиться всего несколько секунд, но зритель всё равно помнит её долго. Неожиданное падение героя, короткая пауза и выразительная мимика делают эпизод ярким даже без длинных реплик.
</a:t>
            </a:r>
            <a:endParaRPr lang="en-US" sz="739" dirty="0"/>
          </a:p>
        </p:txBody>
      </p:sp>
      <p:sp>
        <p:nvSpPr>
          <p:cNvPr id="13" name="Text 3"/>
          <p:cNvSpPr txBox="1"/>
          <p:nvPr/>
        </p:nvSpPr>
        <p:spPr>
          <a:xfrm>
            <a:off x="321905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6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Испуг, который смешит
</a:t>
            </a:r>
            <a:pPr algn="l" indent="0" marL="0">
              <a:lnSpc>
                <a:spcPct val="100000"/>
              </a:lnSpc>
              <a:buNone/>
            </a:pPr>
            <a:r>
              <a:rPr lang="en-US" sz="746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мультфильмах comic relief часто строится на испуганной реакции персонажа, который слишком резко отступает или замирает на месте. Музыка и монтаж подчёркивают момент, поэтому даже маленькая шутка выглядит очень заметно.
</a:t>
            </a:r>
            <a:endParaRPr lang="en-US" sz="746" dirty="0"/>
          </a:p>
        </p:txBody>
      </p:sp>
      <p:sp>
        <p:nvSpPr>
          <p:cNvPr id="14" name="Text 4"/>
          <p:cNvSpPr txBox="1"/>
          <p:nvPr/>
        </p:nvSpPr>
        <p:spPr>
          <a:xfrm>
            <a:off x="6048929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Непонимание в кадре
</a:t>
            </a:r>
            <a:pPr algn="l" indent="0" marL="0">
              <a:lnSpc>
                <a:spcPct val="100000"/>
              </a:lnSpc>
              <a:buNone/>
            </a:pPr>
            <a:r>
              <a:rPr lang="en-US" sz="71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комический эффект появляется, когда герой неправильно понимает простую ситуацию и уверенно действует не в ту сторону. Такая ошибка выглядит смешно, а вместе с тем показывает характер персонажа и его отношение к происходящему.
</a:t>
            </a:r>
            <a:endParaRPr lang="en-US" sz="71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comic relief полезен в художественном тексте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юмор работает как переключатель: после него сцена воспринимается яснее, а следующая серьёзная часть — острее.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встроен comic relief, тем лучше он поддерживает внимание, память и эмоциональный отклик читателя.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материалам презентации; значения отражают относительную силу эффектов.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 при анализе comic relief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7310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определить, где именно появляется комический эпизод. Важно увидеть, идёт ли он перед напряжением, во время конфликта или сразу после него.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782528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Понять причину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стоит спросить, зачем автор вставил юмор именно здесь. Иногда он нужен для передышки, иногда — чтобы подчеркнуть драматическую сцену или показать характер героя.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99576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Связать с темой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Comic relief не существует отдельно от произведения. Он должен помогать раскрывать основную тему, а не жить как случайная шутка без связи с сюжетом.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01319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Оценить эффект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анализе полезно заметить, что меняется после смешного эпизода: настроение, темп, отношение к героям или сила следующего события. Так становится видна роль приёма.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Comic relief: маленькая пауза, большой эффект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Comic relief делает историю живой: он снимает напряжение, подчёркивает драму и помогает лучше понять героев. В хорошем тексте даже короткая шутка работает на сюжет и запоминается надолго.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2026-05-31T10:34:41Z</dcterms:created>
  <dcterms:modified xsi:type="dcterms:W3CDTF">2026-05-31T10:34:41Z</dcterms:modified>
</cp:coreProperties>
</file>