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Евразии и их 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смену природных зон, их богатство и способы сохранения.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льдов до джунглей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тянется на тысячи километров, поэтому на материке соседствуют холод, умеренное тепло и жаркий влажный климат. Именно поэтому природные зоны здесь особенно разнообразны, а их границы зависят от тепла, влаги и рельефа.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 тундра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суровые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лежат на островах Северного Ледовитого океана и на крайнем севере материка. Здесь долгая морозная зима, очень короткое лето, мало осадков и почти нет развитых почв.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тундре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начинается тундра, где появляются карликовые берёзы, ивы и кустарнички. Растительный покров всё ещё низкий, но уже более разнообразный, чем в арктических пустынях.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северных зон характерны песец, белая сова, северный олень, лемминг и морж. Многие виды приспособлены к холоду, сезонным миграциям и жизни рядом с морем.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растений в этих условиях возможна только у мхов, лишайников и немногих цветковых видов. Они быстро проходят цикл развития и выдерживают холод, ветер и нехватку тепла.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 охраной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особенно уязвимы: восстановление здесь идёт медленно. Любое загрязнение, добыча ресурсов и беспокойство животных могут надолго нарушить хрупкое природное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крупнейшая лесная зона Евразии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полоса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от Скандинавии через Россию до Дальнего Востока. Это самая большая лесная зона материка, занимающая огромные пространства в холодных и умеренно холодных широтах.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сосна, лиственница и пихта. Эти деревья хорошо переносят длинную снежную зиму, недостаток тепла и сравнительно короткий вегетационный период.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прохладное лето, обильный снежный покров и подзолистые почвы. Такие почвы беднее чернозёмов, поэтому природные условия здесь не слишком благоприятны для земледелия.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живут бурый медведь, рысь, волк, соболь, белка, глухарь и дятлы. Многие виды используют лес как убежище, место кормления и сезонного размножения.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древесину, защищает почвы от разрушения и служит средой обитания для множества видов. Поэтому особенно важно использовать её ресурсы бережно и без лишнего ущерба.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условная диаграмма для сравнения зон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Евразии по распространению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зон показана условно, чтобы увидеть общий рисунок их размещения на материке.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пространства занимают таёжные, степные и пустынные территории; крайние северные и южные зоны встречаются гораздо реже.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0225" y="290839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дуб, клён, липа, бук, граб и отдельные хвойные породы. Весной и летом нижний ярус леса особенно богат травянистыми растениями.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60225" y="1860081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находятся южнее тайги, где тепла больше, а влаги достаточно. Климат становится мягче, поэтому условия для роста деревьев и трав заметно улучшаются.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60225" y="3963868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леса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зоне обычны кабан, косуля, барсук, лесная куница и лиса. Разнообразие растений создаёт много укрытий и кормовых мест для птиц и зверей.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746450" y="290839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 особенно важны как место обитания животных и источник чистого воздуха. Их нужно восстанавливать и защищать от дальнейшего сокращения.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746450" y="1860081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участки лесов вырублены, а на их месте появились поля, дороги и города. Из-за этого природные связи ослабли, а площади естественных лесов сократились.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Евразии и их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зоны по климату, растительности, животным и хозяйственному использованию.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расположена зона, тем теплее климат и богаче природа, но хозяйственная нагрузка обычно становится выше.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степь: зоны плодородных земель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 протягиваются от Восточной Европы до Центральной Азии и Монголии. Это одни из самых освоенных природных зон Евразии.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растительности составляют злаки, ковыль, типчак и разнотравье. Такие растения приспособлены к ветрам, засухам и жаркому лету.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зон особенно характерны чернозёмы. Они очень плодородны, поэтому именно здесь развито интенсивное сельское хозяйство и выращивание многих культур.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лесостепи чередуются участки леса и открытой степи, а в степи деревьев почти нет. Пространство здесь хорошо просматривается на большие расстояния.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живут суслик, сурок, тушканчик, сайгак, дрофа и степной орёл. Многие из них быстро бегают, прячутся в норах или хорошо летают.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Евразии с севера на юг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зон и основные условия их смены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Центральной Азии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Центральной Азии занимают большие внутренние территории, включая Гоби, Каракумы, Кызылкум и Тар. Здесь осадков мало, а испаряемость очень высокая.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температур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сильно нагревается, а ночью быстро остывает. Такие перепады делают условия жизни суровыми и требуют особых приспособлений у растений и животных.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Растения-засухоустойчивые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типичным растениям относятся саксаул, полынь, солянки и верблюжья колючка. Их корни и листья помогают экономно расходовать влагу и переносить засуху.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верблюд, тушканчик, ящерицы, змеи и скорпионы. Многие животные активны ночью или рано утром, чтобы избегать дневной жары.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районах особенно важны реки, колодцы и оазисы. Без надёжных источников воды трудно развивать земледелие, пастбищное животноводство и жизнь поселений.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географии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природные зоны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зон меняется не случайно: на материке сочетаются океаническое и континентальное влияние, а в горах работают особые высотные закономерности.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«режиссёр» смены зон — климат. Чем меньше влаги и сильнее континентальность, тем беднее растительность и суше природные комплексы.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погоды помогает выращивать оливу, виноград и цитрусовые культуры, но требует экономного использования воды летом.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здесь выражены особенно чётко: сухое жаркое лето и мягкая влажная зима.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особенности влажных тропических лесов
</a:t>
            </a:r>
            <a:endParaRPr lang="en-US" sz="2419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растительности здесь образуют плотный зелёный «этажный» покров: у земли растут теневыносливые растения, выше поднимаются кроны деревьев, а между ними тянутся лианы и эпифиты.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влажный климат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 и обильные дожди создают условия для быстрого роста растений. Вода доступна почти круглый год, поэтому леса остаются густыми и вечнозелёными.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животный мир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тигры, слоны, орангутаны, обезьяны и павлины. Кроме крупных животных, леса населяет множество насекомых, птиц, земноводных и других мелких организмов.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леса дают множество мест для жизни и питания. Поэтому влажные тропические леса считаются одними из самых богатых по числу видов природных зон.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 животные Евразии, нуждающиеся в охране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редкие виды, почему их численность сокращается и какие меры помогают сохранить природу.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чаще всего страдают там, где активно осваиваются земли. Эффективнее всего помогают заповедники, запреты на добычу и сохранение мест обитания.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природоохранной тематики
</a:t>
            </a:r>
            <a:endParaRPr lang="en-US" sz="104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природных зон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исчезают из-за заготовки древесины, расширения сельского хозяйства и строительства. Вместе с деревьями пропадают места обитания животных, а почвы становятся более уязвимыми к эрозии.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дым, мусор и частые возгорания ослабляют экосистемы. Из-за них снижается численность видов, ухудшается качество воздуха и воды, а восстановление природы идёт медленнее.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степи и лесостепи превращают в поля, сокращается естественный растительный покров. Это меняет состав почв, нарушает жизнь степных животных и уменьшает разнообразие ландшафтов.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реки и почвы теряют способность поддерживать привычный природный режим. Это особенно опасно для территорий, где человек вмешивается в природу давно и очень интенсивно.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разработки, дороги, города и промышленные объекты дробят природные территории на отдельные участки. В таких условиях животным труднее мигрировать, а растениям — расселяться.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природу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природоохранные меры связаны между собой и дают общий результат.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Евразии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Астраханский заповедник охраняет дельту Волги — сеть проток, островов и тростниковых зарослей. Здесь особенно важно сохранить нерестилища рыб и места гнездования птиц. Ограничение хозяйственной деятельности помогает поддерживать хрупкое равновесие водно-болотных угодий.
</a:t>
            </a:r>
            <a:endParaRPr lang="en-US" sz="639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Дельта, где живёт вода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Байкальская территория известна чистой водой, таёжными лесами и редкими животными, связанными с уникальной экосистемой озера. Охранный режим нужен, чтобы беречь берега, ручьи и леса от чрезмерной нагрузки и загрязнения.
</a:t>
            </a:r>
            <a:endParaRPr lang="en-US" sz="729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природа у великого озера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показывает, как рядом могут существовать вулканы, гейзеры и богатая дикая природа. Ограничение посещений и хозяйственной деятельности позволяет сохранять ландшафты, которые трудно восстановить после повреждения.
</a:t>
            </a:r>
            <a:endParaRPr lang="en-US" sz="696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Камчатка, где живут вулканы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Цзючжайгоу в Китае привлекает яркими озёрами, водопадами и лесами на горных склонах. Здесь охрана природы сочетается с организованным туризмом, чтобы красивые ландшафты оставались доступными и не теряли своей ценности.
</a:t>
            </a:r>
            <a:endParaRPr lang="en-US" sz="702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и озёра Цзючжайгоу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географии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и их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разные меры применяются вместе: защита территорий, восстановление растительности и контроль загрязнения работают как единая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результат даёт комплексный подход. Он одновременно сохраняет среду обитания, улучшает состояние почв и воды и поддерживает редкие виды.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помогает уменьшить нагрузку на свалки и даёт вторую жизнь многим материалам. Это простой шаг, который можно начать выполнять дома и в школе.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вредить 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срывать редкие растения, тревожить гнёзда и ловить животных. Аккуратное поведение на природе сохраняет жизнь там, где её легко нарушить.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делах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территории и участие в экологических акциях помогают сделать родной край чище. Совместные дела учат ответственности и показывают результат сразу.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воде и электричеству снижает лишний расход природных ресурсов. Такие привычки полезны не только для природы, но и для семейного бюджета.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в лесу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костров, осторожность с огнём и внимательность к мусору защищают лес от пожаров. Эти правила особенно важны в сухую и ветреную погоду.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Евразии: беречь значит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удивляет сменой природных зон от арктических пустынь до влажных тропиков. Чтобы сохранить это богатство, нужны знания, законы, заповедники и ответственное поведение каждого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2026-06-02T17:19:33Z</dcterms:created>
  <dcterms:modified xsi:type="dcterms:W3CDTF">2026-06-02T17:19:33Z</dcterms:modified>
</cp:coreProperties>
</file>