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 русском языке
</a:t>
            </a:r>
            <a:endParaRPr lang="en-US" sz="44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называют, описывают и связывают мысли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части речи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показывают, что обозначает слово, как оно изменяется и какую роль выполняет в предложении. Это помогает точнее понимать текст, грамотно писать и уверенно разбирать слова на уроках русского языка.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Существительное: название предмета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предмет, лицо, животное, явление или событие. Оно отвечает на вопросы кто? что? и помогает точно обозначать всё, о чём мы говорим в речи.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части речи относятся слова ученик, книга, лес, дождь, праздник. Они называют конкретные или общие предметы, явления природы и важные события из жизни человека.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имеет род, число и падеж. Эти признаки меняются в зависимости от формы слова, поэтому его можно точно связать с другими словами в предложении.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существительное выступает подлежащим или дополнением. Именно оно нередко становится главным словом, вокруг которого строится сообщение о предмете или событии.
</a:t>
            </a:r>
            <a:endParaRPr lang="en-US" sz="9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Прилагательное: признак предмета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обозначает признак предмета и отвечает на вопросы какой? какая? какое? какие? По этим вопросам легко отличить его от других частей речи.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прилагательные встречаются в сочетаниях интересный урок, синее небо, добрые друзья. Они делают описание наглядным и помогают увидеть предмет точнее.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связано с существительным и согласуется с ним в роде, числе и падеже. Поэтому форма прилагательного меняется вместе с формой главного слова.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уточняют внешний вид, цвет, размер, характер или оценку предмета. Благодаря им текст становится выразительнее и передаёт больше деталей без 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261" y="1540468"/>
            <a:ext cx="380738" cy="4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087" y="1535175"/>
            <a:ext cx="410025" cy="4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действие и состояние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действие, состояние или процесс. С его помощью мы сообщаем, что происходит, что уже произошло или что только должно случиться.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изменяются по временам, лицам и числам, а в прошедшем времени — ещё и по родам. Эти формы помогают точно передать, когда и кто совершает действие.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глагол чаще всего бывает сказуемым. Именно он показывает основное действие или состояние и связывает остальные слова в единое высказывание.
</a:t>
            </a:r>
            <a:endParaRPr lang="en-US" sz="14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Местоимение: слово вместо имени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указывает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не называет предмет прямо, а только указывает на него. Оно может заменять имя, обозначать признак или количество, если это ясно из контекста.
</a:t>
            </a:r>
            <a:endParaRPr lang="en-US" sz="956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местоимениям относятся я, ты, он, она, мы, этот, каждый, кто. Эти слова часто помогают говорить о людях, предметах и признаках без повторения одних и тех же названий.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речи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текст связным и удобным для чтения. Без них речь быстро стала бы однообразной, потому что одно и то же существительное пришлось бы повторять слишком часто.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Замену легко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двух-трёх простых предложениях заменить существительное местоимением, становится заметно, как речь становится короче и плавнее. Такой приём часто используют в школьных текстах.
</a:t>
            </a:r>
            <a:endParaRPr lang="en-US" sz="9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типичным школьным примерам; без статистического подсчёта
</a:t>
            </a:r>
            <a:endParaRPr lang="en-US" sz="64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Числительное: количество и порядок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часто встречаются там, где нужно назвать число, дату, время или последовательность событий.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заметно, что числительные особенно полезны для счёта и обозначения дат, но встречаются и в повседневных учебных формулировках.
</a:t>
            </a:r>
            <a:endParaRPr lang="en-US" sz="11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признак действия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наречие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вопрос: как? где? когда? куда? насколько? Если слово отвечает на такой вопрос, оно может быть наречием и уточнять действие.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добавляет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показывает, как именно происходит действие: быстро, рядом, вчера, очень, вверх. Оно помогает сделать высказывание точнее и выразительнее.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наречие не изменяется по родам и числам. В предложении оно чаще всего связано с глаголом и поясняет его смысл без изменения формы слова.
</a:t>
            </a:r>
            <a:endParaRPr lang="en-US" sz="11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предлоги, союзы и частицы помогают строить высказывание, не называя предметы и 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не называют предметы и действия, но делают речь связной, точной и выразительной.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часть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разбора слова в контексте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сразу разделить слова по функции: что они называют, как соединяют предложения и какие оттенки смысла добавляют в речь.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частей речи изучают в этой теме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обобщение по теме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Изменяемые и неизменяемые части речи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частей речи признак изменяемости проявляется по-разному: у одних меняется форма слова, у других форма остаётся постоянной.
</a:t>
            </a:r>
            <a:endParaRPr lang="en-US" sz="1146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изменяется, его легче проверить по форме и окончанию; если нет, нужно смотреть на роль слова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18" y="4004962"/>
            <a:ext cx="38790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 предложении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эту роль выполняет существительное или местоимение: именно они называют того, о ком или о чём сообщается в предложении.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его выражает глагол, потому что именно он сообщает, что делает предмет, в каком он состоянии или что с ним происходит.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роль часто берёт на себя прилагательное: оно уточняет признак предмета и помогает точнее представить его цвет, размер, качество или оценку.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и 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 действие, а дополнение обозначает объект действия. В речи обе роли помогают сделать мысль более точной и понятной.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Омонимия и путаница в определении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255000" y="1362900"/>
            <a:ext cx="20028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разных ролях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принадлежать разным частям речи, если меняются его значение и грамматическая функция. Поэтому школьный разбор всегда начинается с контекста предложения.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1582" y="1362900"/>
            <a:ext cx="20028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задать вопрос, определить значение и посмотреть, изменяется ли слово. Только после этого можно уверенно назвать часть речи и объяснить выбор.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 их часть речи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вопросу и примеру в предложении можно определить часть речи слова.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роль в предложении помогают отличить самостоятельные слова от служебных и не перепутать сходные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анализ условного учебного текста по теме,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встречаются в тексте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особенно заметны слова, которые называют предметы, действия и признаки. Они несут основную смысловую нагрузку.
</a:t>
            </a:r>
            <a:endParaRPr lang="en-US" sz="1126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содержательнее текст, тем важнее роль существительных, глаголов и прилагательных; остальные части речи делают сообщение точным и связным.
</a:t>
            </a:r>
            <a:endParaRPr lang="en-US" sz="11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частей речи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признак и 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 наречие часто смешивают, если не смотреть на слово рядом с тем, к чему оно относится. Вопрос помогает увидеть, что именно оно уточняет.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менять свою роль в зависимости от предложения. Без контекста легко принять местоимение за существительное или перепутать предлог с союзом.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проверку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определить, изменяется слово или нет, легко ошибиться в окончании и грамматическом разборе. Проверка формы особенно полезна при спорных случаях.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часть речи по значению, вопросу и грамматическим признакам.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знание частей речи делает речь точнее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выражается мысль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 роль слова, ему легче выбрать нужную форму и построить предложение без лишних повторов, пропусков и смысловой неясности.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 в письме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части речи помогает проверить окончание, не перепутать служебные слова и правильно написать форму слова в тексте или упражнении.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разбирать предложения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части речи, легче находить подлежащее, сказуемое, определение и обстоятельство. Это делает грамматический разбор быстрее и аккуратнее.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выразительнее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Существительные, глаголы, прилагательные, наречия и служебные слова вместе создают ясное, живое и точное высказывание, понятное собеседнику.
</a:t>
            </a:r>
            <a:endParaRPr lang="en-US" sz="11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 — основа точной речи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помогают понимать, как устроено слово и какое место оно занимает в предложении. Чем увереннее ученик их определяет, тем грамотнее он пишет, читает и говорит.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2026-05-28T16:12:03Z</dcterms:created>
  <dcterms:modified xsi:type="dcterms:W3CDTF">2026-05-28T16:12:03Z</dcterms:modified>
</cp:coreProperties>
</file>