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Африки и их охрана
</a:t>
            </a:r>
            <a:pPr algn="l" indent="0" marL="0">
              <a:lnSpc>
                <a:spcPct val="90000"/>
              </a:lnSpc>
              <a:buNone/>
            </a:pPr>
            <a:r>
              <a:rPr lang="en-US" sz="19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сочетает леса, саванны, пустыни и средиземноморские территории — и всем им нужна защита.
</a:t>
            </a:r>
            <a:endParaRPr lang="en-US" sz="419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зоны Африки так различаются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простирается через экватор и тропики: много тепла, но разное количество осадков. Влажность, близость к океану, рельеф и морские течения вместе задают «карту» зон — от лесов до пустынь.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29617"/>
            <a:ext cx="220800" cy="1962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29617"/>
            <a:ext cx="220800" cy="196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зоны на карте Африки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Северной, Восточной и Южной Африки
</a:t>
            </a:r>
            <a:endParaRPr lang="en-US" sz="1044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занимают большие пространства к северу и югу от экваториальных лесов. Зона меняет сезонность: дождливые месяцы чередуются с длинной засухой.
</a:t>
            </a:r>
            <a:endParaRPr lang="en-US" sz="1117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Конго: влажные леса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Конго климат жаркий и очень влажный. Леса формируют многоярусную растительность, где каждому «этажу» соответствует свой набор животных и микрообитаний.
</a:t>
            </a:r>
            <a:endParaRPr lang="en-US" sz="1043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Сахара, Намиб и Калахари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пустыни отличаются крайне малым количеством осадков. Растения и животные приспособлены к экономии воды, а жизнь часто сосредоточена в укрытиях.
</a:t>
            </a:r>
            <a:endParaRPr lang="en-US" sz="1073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Средиземноморские районы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 юго-западе материка формируются территории с мягкой влажной зимой и сухим летом. Эти условия поддерживают особую растительность и состав животных.
</a:t>
            </a:r>
            <a:endParaRPr lang="en-US" sz="1107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смена зон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основном зоны располагаются широтно: на одной широте условия сходны. Поэтому от севера к югу меняются осадки, температуры, почвы, растения и животные.
</a:t>
            </a:r>
            <a:endParaRPr lang="en-US" sz="10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влаги и какая температура определяют зоны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сильнее всего «решает судьбу» территории: даже при высокой температуре малоосадочные условия ведут к пустыням.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разнице осадков видно, почему леса и саванны сменяются засушливыми зонами. Температура остаётся высокой, а вода делает главную разницу.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климатические характеристики; точные значения по регионам могут отличаться.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 бассейна Конго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устройство леса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и почему лес исчезает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год здесь жарко и очень влажно: осадки часто превышают 1500–2000 мм в год. Из-за этого лес растёт «в высоту и вглубь»: многоярусность поддерживают деревья, подлесок и лианы.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Конго обитают гориллы, шимпанзе, окапи и лесные слоны, а также множество птиц, насекомых и земноводных. Но лес сокращается из-за вырубки, дорог и освоения земель под сельское хозяйство.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— самая большая и известная зона Африки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простираются к северу и югу от экваториальных лесов. Для них характерны смена влажного и сухого сезонов и травянистый покров, где редкие деревья вроде акаций и баобабов служат «островками» тени.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сухой сезон длится 6–8 месяцев. Когда мало воды, животным приходится приспосабливаться: искать места с источниками и дожидаться сезона дождей, который приносит свежую траву.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живут слоны, жирафы, зебры, антилопы, львы, гепарды и гиены. Многие перемещаются вслед за водой и кормом, поэтому одни места меняются в течение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19584"/>
            <a:ext cx="4007700" cy="17064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природных зон Африки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климат задаёт растительность, животных, жизнь людей и главные угрозы для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природные условия влияют и на «картинку» зоны, и на то, как люди используют территорию. Чем выше нагрузка, тем сильнее страдают виды и почвы.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обобщение природных условий и типичных примеров.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деятельность человека меняет природные зоны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цепочки воздействий: от потребностей людей к мерам охраны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 Намиб: жизнь в условиях засухи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крупнейшая жаркая пустыня мира, а Намиб славится сильной сухостью и туманами у побережья. Растений мало, поэтому пищевые цепочки у животных простые и «короткие».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активны ночью: днём они прячутся от жары, чтобы меньше терять воду. Растения и животные экономят влагу разными способами — от поведения до строения тела.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встречаются длинные корни, толстые стебли или мелкие листья. Эти признаки помогают добывать воду и уменьшать её испарение, даже когда дождей почти нет.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— нехватка воды, перегрев, бедные почвы и сильное влияние человека. Там, где нарушают устойчивый баланс, засушливые территории могут ухудшаться ещё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Африки как символы материка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часто живут в саваннах и способны проходить большие расстояния в поисках воды и пищи. Их присутствие заметно даже без «больших слов»: они меняют растительность вокруг троп и водопоев, потому что всегда возвращаются к ним.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Слон: память ландшафта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— один из самых узнаваемых хищников Африки. В саваннах они встречают добычу там, где животные собираются из‑за сезона дождей и поисков свежей травы. Поэтому охота связана не только с силой, но и с ритмом природы.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и миграции: охота начинается с движения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Носороги — символ силы, но их численность уменьшается из‑за незаконной охоты и разрушения мест обитания. Когда исчезают укрытия и кормовые участки, даже выносливые животные оказываются под угрозой. Поэтому охрана становится жизненно важной.
</a:t>
            </a:r>
            <a:endParaRPr lang="en-US" sz="793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Носорог: уязвимость редких видов
</a:t>
            </a:r>
            <a:endParaRPr lang="en-US" sz="13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редких видов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страдают животные, чьи места обитания разрезают дороги, сельхозугодья и добыча ресурсов: популяции становятся меньше и труднее восстанавливаются.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потеря территорий — ключевой фактор. Остальные причины усиливают друг друга: климат и пожары повышают уязвимость, а браконьерство «добивает» редкие виды.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 наглядности; данные о факторах угроз обобщены по материалам природоохранных организаций (актуальные статистики по видам различаются).
</a:t>
            </a:r>
            <a:endParaRPr lang="en-US" sz="796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513192"/>
            <a:ext cx="267600" cy="237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444" y="1484375"/>
            <a:ext cx="258563" cy="295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498325"/>
            <a:ext cx="267600" cy="2676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498325"/>
            <a:ext cx="267600" cy="2676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Африки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Этоша (Намибия)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районы Намибии включают солончаки и сезонные водоёмы. Управление территорией поддерживает естественный режим вод, важный для птиц и животных, приспособленных к засухе.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Нгоронгоро (Танзания)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кратерный ландшафт служит природной «чашей», где формируются устойчивые условия для многих видов. Постоянный мониторинг позволяет управлять нагрузкой посетителей.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Крюгер (ЮАР)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защищены саванные территории и разнообразие крупных животных. Ограничения на охоту и контроль туризма уменьшают беспокойство дикой природы и помогают сохранить кормовые угодья.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Вирунга (ДР Конго)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Охраняет горные экосистемы и помогают сохранять места обитания горных горилл. Работают рейнджеры и научные группы, которые следят за состоянием среды и безопасностью животных.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 (Танзания)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крупными миграциями антилоп и зебр. В парке важны регулярные наблюдения и контроль границ, чтобы животные могли перемещаться за водой и кормом сезон за сезоном.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6404" y="1736425"/>
            <a:ext cx="2976292" cy="2464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территории Африки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объектов показывает: успех охраны зависит не только от «красоты» природы, но и от контроля, науки и участия местных жителей.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постоянный контроль, регулярные научные наблюдения и вовлечение местного населения, экосистемы удаётся сохранять устойчивее и надёжнее.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публичных описаний национальных парков и охраняемых территорий (официальные сайты парков и природоохранные публикации).
</a:t>
            </a:r>
            <a:endParaRPr lang="en-US" sz="744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редкие виды Африки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охоты и защита редких видов помогают остановить падение численности. Для животных особенно важны охраняемые маршруты и места, где они размножаются и выращивают потомство.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незаконной торговлей животными снижает спрос на браконьерскую продукцию. Работа включает контроль перевозок, пресечение сетей и информирование населения о вреде нелегального отлова.
</a:t>
            </a:r>
            <a:endParaRPr lang="en-US" sz="1023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численности возможно, когда охрана действует постоянно: специалисты следят за состоянием популяций, восстанавливают среду и уменьшают угрозы, чтобы виды смогли закрепиться в природе.
</a:t>
            </a:r>
            <a:endParaRPr lang="en-US" sz="10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охраняемую территорию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 охраны природы: от изучения среды к ограничениям, контролю и восстановлению.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помощь природе Африки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Охрану поддерживают организации и учреждения: ЮНЕСКО, WWF, национальные службы и научные центры. Они помогают сохранять редкие виды, усиливают контроль за нарушениями и поддерживают программы наблюдения.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фокус — районы с высокой уязвимостью экосистем: бассейн Конго, Восточная Африка и Мадагаскар. Международная помощь включает экологическое образование, развитие заповедников и защиту источников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помогают сохранять природу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подходы, которые одновременно защищают места обитания и уменьшают вред, например, сохраняют кормовые угодья и ограничивают разрушение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без постоянной охраны территории остальные меры работают слабее. Поэтому защита среды — «основа», а обучение, туризм и борьба с браконьерством усиливают её.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показатели для демонстрации приоритетов; точные оценки зависят от региона, вида и условий реализации.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экотуризм важен для Африки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 даёт доход странам и местным жителям и одновременно повышает интерес к сохранению природы. Когда люди видят ценность дикой среды, им легче поддерживать охранные правила.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национальных парках действуют конкретные ограничения: число туристов регулируют, маршруты выбирают по разрешённым тропам, а рядом с животными сохраняют тишину. Это снижает стресс для животных.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организованный экотуризм помогает финансировать охрану территорий: патрулирование, научные наблюдения и восстановление мест обитания. Меньше становится давления на ресурсы, потому что растёт доход от сохранения.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безопасность: движение только по маршрутам уменьшает риск повреждения редких растений и участков почвы. Так природные зоны остаются пригодными для жизни многих видов.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891" y="1479100"/>
            <a:ext cx="204394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29617"/>
            <a:ext cx="220800" cy="1962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39430"/>
            <a:ext cx="220800" cy="176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и школьные действия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воде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Оберегайте воду: не оставляйте включёнными краны, следите за протечками. В засушливых районах Африки именно дефицит воды усиливает проблемы природы, а в школе мы тоже можем помогать.
</a:t>
            </a:r>
            <a:endParaRPr lang="en-US" sz="997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 быту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простых привычек: экономьте бумагу, воду и энергию. Меньшее потребление снижает нагрузку на ресурсы, из-за которой вырубают леса и сокращаются места обитания животных.
</a:t>
            </a:r>
            <a:endParaRPr lang="en-US" sz="1073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
</a:t>
            </a:r>
            <a:endParaRPr lang="en-US" sz="1129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школьные инициативы: сбор материалов о природе, участие в уборках территории и экологических проектах. Такие действия формируют уважение к среде и помогают говорить о проблемах без равнодушия.
</a:t>
            </a:r>
            <a:endParaRPr lang="en-US" sz="942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Рассказывайте о природных зонах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информацию о природных зонах Африки и подготовьте короткие сообщения для класса. Понимание различий помогает объяснить, почему исчезновение леса или воды влияет на всю планету.
</a:t>
            </a:r>
            <a:endParaRPr lang="en-US" sz="1039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заповедников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Интересуйтесь деятельностью заповедников и делитесь проверенными фактами о редких видах. Поддержка охраны — это внимание к работе специалистов и уважение к правилам, которые сохраняют жизни животных.
</a:t>
            </a:r>
            <a:endParaRPr lang="en-US" sz="9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Африки разнообразны: от влажных лесов до саванн и пустынь. Их состояние зависит от климата, воды, почв и действий людей. Защита территорий и совместная работа дают шанс сохранить природу Земли.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природные зоны Африки нуждаются в защите
</a:t>
            </a:r>
            <a:endParaRPr lang="en-US" sz="21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2026-05-11T18:01:36Z</dcterms:created>
  <dcterms:modified xsi:type="dcterms:W3CDTF">2026-05-11T18:01:36Z</dcterms:modified>
</cp:coreProperties>
</file>