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Саймак: писатель, который сделал будущее человечным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Саймака говорит о будущем через доброту, память и выбор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вошёл в научную фантастику в эпоху её стремительного роста и сделал жанр ближе к повседневной жизни. Его ясный стиль и внимание к людям помогли читателям увидеть в будущем не только технологии, но и знакомые человеческие чувства.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в литературе XX 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— рождение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Клиффорд Дональд Саймак родился в штате Висконсин и с детства знал жизнь сельской Америки.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провинции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ферм, небольших городков и простых семей позже стало важной основой его художественного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практика приучила Саймака к точности наблюдений, ясности фразы и уважению к фактам.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фантастике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обычной жизни помог ему писать о необычном так, чтобы фантастика оставалась убедительной и близкой читателю.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путь к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Саймака действие часто начинается на ферме, в маленьком городке или в знакомом доме. Такая обстановка сразу делает историю понятной и близкой даже в фантастическом сюжете.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пришельцы и космические станции входят в этот привычный мир без резкого разрыва. Необычное не заменяет жизнь, а проверяет героя на честность, доброту и умение понимать других.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Саймака: деревня, город и космос рядом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его книгах человек важен не меньше, чем открытие или изобретение. Герои постоянно сталкиваются с выбором, который показывает их характер и ответственность.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Одиночество, память и поиск дома у Саймака связаны с надеждой. Даже в странном или опасном мире человек может сохранить внутреннюю опору.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Писатель показывает: прогресс не имеет смысла без милосердия. Поэтому его фантастика говорит не только о будущем, но и о нравственности настоящего.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Саймака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обзор произведений К. Саймака, составленный по материалам презентации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Саймака тесно связаны и почти всегда работают вместе, усиливая смысл сюжета.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его прозы — человек и его нравственный выбор; остальные темы поддерживают её.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книгах Саймака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Робот у Саймака — не просто машина, а персонаж с характером. Он может думать, сомневаться, заботиться и становиться союзником человека, а не его противником.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Через такие образы писатель задаёт важный вопрос: что делает существо личностью? Ответ связан не с металлом или программой, а со способностью понимать, помогать и делать выбор.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у Саймака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наиболее узнаваемые книги писателя и годы их публикации.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лучше всего показывают диапазон его тем: от философии будущего до контакта с иными мирами.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даты первой публикации произведений К. Саймака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К. Саймака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86999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926" y="3239784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«Город» — книга о будущем и памяти человечества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фантастическая картина, но и то, что сохраняется после людей. Саймак размышляет о памяти, наследии и следах, которые оставляет человечество.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далёкое будущее, в котором привычная городская цивилизация постепенно уходит в прошлое. На её месте остаются новые формы жизни и иное понимание человеческой истории.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Исчезающий город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как цепочка связанных историй, поэтому читатель видит не один эпизод, а широкую картину перемен. Именно это делает роман одной из ключевых книг автора.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этом романе Земля превращается в место, где останавливаются инопланетные гости. Такой сюжет делает привычную планету частью большого и загадочного космоса.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Герой сталкивается не только с тайной, но и с необходимостью понять, можно ли доверять существам из других миров. Напряжение рождается из ожидания, а не из боя.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Саймак подчёркивает: настоящий контакт требует терпения, уважения и желания услышать другого. Поэтому роман говорит о мире между цивилизациями через человеческое поведение.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«Пересадочная станция»: Земля как космический узел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типичный сюжет Саймака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по произведениям К. Саймака: от обычной жизни к нравственному выбору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идеи у писателя не заслоняют сюжет, а помогают говорить о памяти, одиночестве, доверии и ответственности перед другими.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Саймака на первом месте всегда человек: его чувства, страхи, надежды и способность оставаться добрым даже в необычном мире.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простоты, гуманизма и ясной идеи делает Саймака особенно заметным в школьном изучении литературы.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фантастика не требует специальных знаний, поэтому читатель легко следит за событиями и сосредотачивается на смысле происходящего.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и «мягкая» научная фантастика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пишет спокойно и ясно, без перегруженных объяснений. Даже фантастические события рядом с его героями выглядят естественно, потому что опираются на знакомые жизненные детали.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есть дом, работа, соседи, маленькие города и обычные заботы. Поэтому читатель быстрее понимает сюжет и лучше видит главную мысль автора.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Саймака читаются легко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К. Саймака, подготовленный по школьному обзору творчества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необычные персонажи у Саймака раскрываются через разговор, сомнение и совместный поиск смысла.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обычных людей показывает, что фантастика у Саймака строится вокруг человеческого опыта, а не вокруг самих чудес.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чаще всего встречаются у Саймака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Саймака переводились на разные языки и читались далеко за пределами США, где его имя стало известно любителям классической научной фантастики.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Саймак занял прочное место среди классиков жанра, потому что сделал фантастику способом говорить о нравственности, памяти и достоинстве.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ценили его за гуманистический взгляд на будущее: у него важны не только открытия, но и то, как они меняют человека.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писателя в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0734"/>
            <a:ext cx="4063200" cy="2169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общеизвестным особенностям творчества авторов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Саймак отличается от других известных писателей научной фантастики.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выделяется тёплым, спокойным взглядом на будущее: у него важнее понимание и доверие, чем борьба или техническая точность.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и другие классики фантастики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5018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86394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закрепил в фантастике интерес к доброте, ответственности и уважению к обычному человеку, сделав эти ценности смысловым центром сюжета.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роботы часто выглядят не как угроза, а как мыслящие существа, с которыми можно сотрудничать, спорить и даже дружить.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вражды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показал, что контакт с иными мирами может строиться на терпении и взаимопонимании, а не только на конфликте и победе.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жанр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повлиял на книги, кино и комиксы, где будущее изображается через судьбу человека, а не только через фантастические технологии.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Саймака на литературу и культуру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затрагивает вопросы, которые понятны и сегодня: как жить рядом с технологиями, как не потерять себя и как сохранять доверие к другим. Его книги не пугают, а заставляют думать.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прогресс важен только тогда, когда помогает человеку, а не вытесняет человечность. Поэтому его фантастика остаётся близкой и взрослым, и школьникам.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темы Саймака остаются современными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Педагогический анализ произведений К. Саймака для школьного изучения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обсуждать не только сюжет, но и поступки героев, что особенно полезно на уроках литературы.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объясняются тем, что Саймак соединяет фантастику с понятными жизненными вопросами и делает чтение осмысленным.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Саймак важен для школьного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Саймак показывает будущее без холодности: в его книгах технологии, космос и роботы служат разговору о доброте, памяти и выборе. Именно поэтому его фантастика остаётся живой и понятной.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фантастика о будущем, где важен человек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2026-05-22T22:47:05Z</dcterms:created>
  <dcterms:modified xsi:type="dcterms:W3CDTF">2026-05-22T22:47:05Z</dcterms:modified>
</cp:coreProperties>
</file>