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Непересекающиеся прямые: что это и как их узнавать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вокруг нас и в задачах геометрии.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курсе 7 класса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важно уметь отличать пересекающиеся, совпадающие и непересекающиеся прямые. Эта тема помогает понимать углы, строить фигуры и работать с чертежами и координатами.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непересекающихся прямых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Непересекающимися называют две различные прямые, которые не имеют ни одной общей точки. Такое расположение на плоскости и есть случай параллельности.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записи параллельные прямые обозначают так: a ∥ b. Это означает, что линии не пересекаются ни в одном месте, даже если их продолжать бесконечно.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задач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параллельности служит отправной точкой для доказательств, построений и вычисления углов. Без него невозможно уверенно решать большинство задач на эту 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параллельных прямых в жизни
</a:t>
            </a:r>
            <a:endParaRPr lang="en-US" sz="2786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идут в одном направлении и нигде не сходятся. Это наглядный пример параллельных прямых, который легко узнать даже на схеме.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Тетрадный лист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 тетради обычно расположены одинаково и не пересекаются. Благодаря этому удобно писать, считать клетки и сравнивать расстояния между строками.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парты, книги или прямоугольника — это ещё один знакомый пример. Они остаются на одинаковом расстоянии друг от друга.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разметки на дороге часто изображают как ровные линии одного направления. Их параллельность помогает организовать движение и сделать разметку понятной.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 которым можно распознать параллельные прямые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позволяют проверять параллельность по углам, не измеряя расстояние между прямыми напрямую.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из угловых признаков выполнен, можно сделать вывод о параллельности прямых на чертеже.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класс; признаки параллельных прямых.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находят по перпендикуляру, потому что только такой отрезок показывает кратчайшее расстояние между линиями.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перпендикуляра к параллельным прямым в евклидовой геометрии.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измеряет расстояние между параллельными прямыми именно под этим углом.
</a:t>
            </a:r>
            <a:endParaRPr lang="en-US" sz="11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секущей и параллельных прямых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соотношения помогают быстро находить неизвестные углы и проверять, параллельны ли две прямые.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или сумма углов дают удобный способ доказать параллельность без дополнительных измерений.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углов при секущей.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доказать, что две прямые параллельны
</a:t>
            </a:r>
            <a:endParaRPr lang="en-US" sz="281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 школьному чертежу с секущей и углами.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параллельные прямые не пересекаются
</a:t>
            </a:r>
            <a:endParaRPr lang="en-US" sz="2607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направление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имеют одинаковое направление, поэтому они не «поворачивают» навстречу друг другу и не могут встретиться в одной точке.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общей точки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не имеют ни одной общей точки, это и означает, что они не пересекаются. На плоскости такой случай называют параллельностью.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в координатах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параллельные прямые часто имеют одинаковый наклон. Поэтому их графики идут рядом и не пересекаются.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 координатах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прямых вида y=kx+b одинаковый коэффициент k показывает одинаковый наклон графиков.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коэффициент при x означает параллельность, а разные значения указывают на пересечение или различное направление.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уравнениям прямых из условия задания.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Фасады и окна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фасадах домов одинаково выстроенные окна и вертикальные грани образуют ровные направления, которые не сходятся. Благодаря этому здание выглядит аккуратно, а его части легко сравнивать по высоте и ширине на глаз.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разметка, рельсы и края полос движения часто идут рядом, сохраняя одинаковое направление. Такие линии помогают ориентироваться в пространстве и делают движение понятным как для водителей, так и для пешеходов.
</a:t>
            </a:r>
            <a:endParaRPr lang="en-US" sz="1471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бытовые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легко заметить в рядах кирпичей, ступенях лестницы и линейках на тетрадном листе. Везде они создают ощущение порядка и позволяют точно измерять расстояния или строить фигуры.
</a:t>
            </a:r>
            <a:endParaRPr lang="en-US" sz="1395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 архитектуре и городе
</a:t>
            </a:r>
            <a:endParaRPr lang="en-US" sz="27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в задачах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как мера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измеряют только по перпендикуляру. Такой отрезок образует прямой угол с обеими линиями и показывает их истинную удалённость.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считают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расстояние находят по клеткам, по рисунку или через координаты. Иногда достаточно опустить перпендикуляр и сравнить его длину с данным отрезком.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двигаться вдоль параллельных прямых, расстояние между ними остаётся одинаковым. Это свойство удобно проверять на клетчатой бумаге и в чертежах с точными построениями.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 помогает проверять правильность построений и сравнивать расположение линий. По нему также удобно распознавать параллельные прямые в готовом чертеже.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и непересекающиеся прямые: сравнение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чем отличаются два вида прямых и как по их свойствам распознать параллельность.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пересекающихся прямых есть точка встречи, а у непересекающихся её нет. Постоянное расстояние — важный признак параллельности.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 — две разные линии без общих точек; совпадающие — одна линия, которую можно назвать двумя разными способами.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∞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общих точек имеют совпадающие прямые, потому что это одна и та же линия.
</a:t>
            </a:r>
            <a:endParaRPr lang="en-US" sz="12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на чертеже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сравнении углов, образованных прямыми и секущей, в школьных задачах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встречаются непересекающиеся линии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линии не только красивы, но и полезны: они помогают выравнивать детали, строить схемы и делать изображения аккуратными.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объединяет одно направление линий. Именно поэтому их удобно использовать в построениях, измерениях и чертежах.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 повседневной среды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темы в школьных задачах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строить прямоугольники, параллелограммы и другие фигуры с ровными сторонами. Без них трудно добиться точной формы на чертеже.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через две прямые проходит секущая, углы связаны простыми правилами. Это позволяет находить неизвестные значения без длинных вычислений и лишних измерений.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координатах параллельность помогает сравнивать графики и понимать их расположение. Особенно удобно видеть, как меняется наклон прямых и почему они не пересекаются.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часто встречается в упражнениях на построение и вычисление. Умение распознавать параллельные прямые экономит время и делает решение более уверенным.
</a:t>
            </a:r>
            <a:endParaRPr lang="en-US" sz="12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Непересекающиеся — значит параллельные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две разные прямые без общих точек называют параллельными. Это основной вывод темы, который нужно помнить в первую очередь.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три важные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имеют одинаковое направление, постоянное расстояние и не пересекаются ни в одной точке, даже если их продолжать.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удобно подтверждать по равенству соответствующих или накрест лежащих углов, а также по сумме внутренних односторонних углов.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нужны для построений, изучения фигур и решения многих задач 7 класса, поэтому тема служит базой для дальнейшей 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 основные соотношения
</a:t>
            </a:r>
            <a:endParaRPr lang="en-US" sz="295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параллельности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обозначают знаком a ∥ b. Эта запись сразу показывает, что прямые разные и не имеют общей точки.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односторонние углы при секущей в сумме дают 180°. Это правило помогает быстро проверять чертежи и находить неизвестные углы.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параллельных прямых секущей соответствующие и накрест лежащие углы равны. Это один из главных признаков параллельности.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тема непересекающихся прямых важна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встречаются в чертежах, фигурах и окружающем мире. Умение распознавать их и работать с углами делает решения точными и понятными.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2026-05-29T02:58:13Z</dcterms:created>
  <dcterms:modified xsi:type="dcterms:W3CDTF">2026-05-29T02:58:13Z</dcterms:modified>
</cp:coreProperties>
</file>