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числа: расширение числовой системы и новые возможности алгебры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действительных чисел недостаточно, математика открывает комплексные.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квадратных уравнений иногда появляется отрицательный дискриминант. Тогда в математике вводят новую единицу i и расширяют числовую систему, чтобы сохранить возможность находить решения и связать алгебру с геометрией.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нужны комплексные числа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комплексного числа и его запись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число записывают как z=a+bi, где a называют действительной частью, а b — мнимой. Здесь i — новая единица, для которой выполняется равенство i²=−1.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 мнимые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действительная часть равна нулю, получается чисто мнимое число. Примером служит −5i: оно не является действительным, но полностью принадлежит комплексной системе.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мнимая часть равна нулю, число не выходит за пределы привычной системы действительных чисел. Такие записи, как 7 или −3, тоже рассматриваются как комплексные.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3+2i, −5i и 7 показывают три случая одной и той же системы: число с обеими частями, чисто мнимое и обычное действительное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плоскость и геометрический смысл записи a+bi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комплексной плоскости горизонтальная ось отвечает действительной части, а вертикальная — мнимой. Поэтому запись a+bi можно читать как координаты точки (a, b).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z удобно изображать не только точкой, но и вектором из начала координат. Это делает видимыми направление и положение числа на плоскости.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модулем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начала координат до точки показывает модуль комплексного числа. Геометрически это длина вектора, соответствующего записи z=a+bi.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аргументом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положительным направлением оси Ox и вектором числа называют аргументом. Именно он показывает, в каком направлении расположен вектор на плоскости.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тригонометрии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 может записываться по-разному в зависимости от задачи. Это помогает выбирать более короткий и удобный путь вычислений.
</a:t>
            </a:r>
            <a:endParaRPr lang="en-US" sz="1098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 выбирается по действию: координатная — для простых операций, тригонометрическая и показательная — для более сложных преобразований.
</a:t>
            </a:r>
            <a:endParaRPr lang="en-US" sz="1091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записи комплексного числа и их назначение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914107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914107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и аргумент комплексного числа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70138" y="1845857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475" y="240815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z=a+bi равен √(a²+b²). Он показывает расстояние от точки до начала координат и всегда неотрицателен, поэтому не может быть отрицательной величиной.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7925" y="184585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680325" y="240618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 — это угол, который вектор числа образует с положительным направлением оси Ox. Одному числу соответствует бесконечно много аргументов, отличающихся на 2πk.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 не конкурируют между собой: каждая удобна для своей группы действий и сокращает вычисления.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действий над комплексными числами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форма лучше для суммы и разности, а тригонометрическая и показательная — для произведений, частных и степеней.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над комплексными числами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комплексные корни квадратного уравнения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дискриминанта и формулы корней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Сопряжённые комплексные числа и их свойства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Сопряжённые числа помогают быстро контролировать ответ: если исходное число 4−3i, то сопряжённое равно 4+3i, а их произведение даёт 25.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Сопряжение особенно полезно при делении комплексных чисел. Умножение числителя и знаменателя на сопряжённое позволяет убрать мнимую часть из знаменателя.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перемножить число и его сопряжённое, получится действительное число: z·z̄=a²+b². Этот результат равен квадрату модуля и часто используется в вычислениях.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Сопряжённым к z=a+bi называют число z̄=a−bi. Действительная часть сохраняется, а мнимая часть меняет знак, поэтому пара отличается только направлением мнимой составляющей.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в геометрических преобразованиях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 с модулем 1 соответствует повороту на плоскости. Аргумент такого множителя задаёт угол поворота, а модуль не изменяет длину.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и сжатие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модуль множителя равен r, то все расстояния увеличиваются или уменьшаются в r раз. Так комплексные числа описывают подобные преобразования фигур без лишних построений.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нескольких умножениях углы складываются, а коэффициенты перемножаются. Поэтому вращения и масштабирования удобно объединять в одной алгебраической записи, а не отслеживать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n-го корня аргументы образуют равномерную последовательность, а сами точки располагаются на одной окружности. Это позволяет сразу видеть все решения.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формуле Муавра, школьный курс алгебры
</a:t>
            </a:r>
            <a:endParaRPr lang="en-US" sz="98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Муавра превращает поиск корней в геометрически понятную задачу: решения распределяются симметрично и не дублируются.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Муавра и корни n-й степени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6328"/>
            <a:ext cx="4164900" cy="22906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тригонометрии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 комплексного числа удобны для разных операций: одна ускоряет вычисления, другая делает видимым геометрический смысл.
</a:t>
            </a:r>
            <a:endParaRPr lang="en-US" sz="1198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форма удобна для координатных действий, а тригонометрическая — для преобразований, где важны модуль и аргумент.
</a:t>
            </a:r>
            <a:endParaRPr lang="en-US" sz="122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форма записи удобна для разных действий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комплексных чисел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Рафаэль Бомбелли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Бомбелли одним из первых систематически работал с мнимыми величинами при решении уравнений. Его записи показали, что формальные вычисления с такими числами могут быть полезны.
</a:t>
            </a:r>
            <a:endParaRPr lang="en-US" sz="1249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Леонард Эйлер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Эйлер ввёл обозначение i и активно использовал его в анализе. Это помогло сделать новую числовую идею более удобной для вычислений и обозначений.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Карл Фридрих Гаусс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Гаусс связал комплексные числа с точками на плоскости. Геометрическое толкование сделало теорию наглядной и окончательно укрепило её место в математике.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 комплексными числами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(3+2i)+(1−5i)=4−3i показывает, что складываются отдельно действительные и мнимые части. Такой приём сохраняет структуру числа и позволяет быстро проверить ответ по координатам на плоскости.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 лишних шагов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 учетом i²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(2+i) (2−i) раскрывают скобки и заменяют i² на −1. В результате получается 5, то есть обычное действительное число, хотя исходные множители были комплексными.
</a:t>
            </a:r>
            <a:endParaRPr lang="en-US" sz="1057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как расстояние
</a:t>
            </a:r>
            <a:endParaRPr lang="en-US" sz="1419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числа 3−4i модуль равен √(3²+4²)=5. Здесь особенно видно геометрическое содержание: модуль показывает расстояние от точки до начала координат, а не просто величину записи.
</a:t>
            </a:r>
            <a:endParaRPr lang="en-US" sz="1124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Сопряжение и проверка
</a:t>
            </a:r>
            <a:endParaRPr lang="en-US" sz="1377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z=5+12i, то z̄=5−12i, а произведение равно 169. Это удобно для контроля вычислений: результат становится действительным и равен квадрату модуля исходного числа.
</a:t>
            </a:r>
            <a:endParaRPr lang="en-US" sz="11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разделах математики и естественных наук комплексные числа позволяют объединить величину и фазу в одной записи.
</a:t>
            </a:r>
            <a:endParaRPr lang="en-US" sz="122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 стандартным областям применения; иллюстративная схема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роль комплексной формы в разных областях показывает её универсальность: она упрощает описание процессов, где важны и число, и направление.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комплексные числа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комплексными числами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√−1 в 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пытаются найти корень из отрицательного числа в множестве действительных чисел. В комплексной системе это выражается через i, поэтому важно сразу менять область рассмотрения.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модули вместо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нужно объединять сами комплексные числа по компонентам, а не их модули. Иначе теряется информация о мнимой части и ответ становится неверным.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модуль и часть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 — это не действительная часть, а расстояние до начала координат. Он всегда неотрицателен и вычисляется по формуле √(a²+b²), даже если a или b отрицательны.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i² = −1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часто пропускают замену i² на −1. Именно этот шаг превращает выражение из формального произведения в правильный результат и предотвращает алгебраические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задачи с комплексными числами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формы записи и метода зависит от типа действия и цели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242778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расширения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почему уравнения с отрицательным дискриминантом не имеют решений в R и как введение i делает систему чисел более полной и логически согласованной.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разделов математики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объединяют алгебру, тригонометрию и геометрию. Благодаря этому ученик видит, что формула, график и преобразование на плоскости описывают одну идею.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задачах повышенного уровня комплексная форма часто сокращает длинные преобразования. Это особенно заметно при степени, корнях и анализе многочленов.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в курсе алгебры 10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школьного курса алгебры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основные определения и записи, которые нужно уверенно различать при решении задач.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образуют рабочий набор для вычислений: они позволяют переходить от алгебраической записи к геометрическому смыслу и обратно.
</a:t>
            </a:r>
            <a:endParaRPr lang="en-US" sz="112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 комплексных числах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числа: от расширения системы к решению задач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числа показывают, как математика развивается через расширение понятий. Они делают доступными новые решения, связывают алгебру с геометрией и помогают быстрее работать с уравнениями, степенями и преобразованиями.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2026-05-30T02:45:06Z</dcterms:created>
  <dcterms:modified xsi:type="dcterms:W3CDTF">2026-05-30T02:45:06Z</dcterms:modified>
</cp:coreProperties>
</file>