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стороны, углы и основные свойства
</a:t>
            </a:r>
            <a:endParaRPr lang="en-US" sz="300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фигуру, которая помогает решать множество геометрических задач.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важен в геометрии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простая, но очень полезная фигура: его свойства помогают находить углы, сравнивать стороны и проверять возможность построения. Поэтому он часто встречается в задачах и в реальных конструкциях.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треугольником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строят по трём точкам, которые не лежат на одной прямой. Эти точки соединяют тремя отрезками, и получается замкнутая фигура с тремя углами.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треугольника — это отрезок между двумя вершинами. Стороны образуют границу фигуры и всегда рассматриваются попарно, потому что каждая из них связана с углом напротив.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обозначают буквами, например A, B и C. По ним удобно записывать треугольник как ABC и точно указывать, о какой фигуре идёт речь в задаче.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есть три внутренних угла. Они образуются сторонами при вершинах и помогают определять вид треугольника, а также находить неизвестные величины.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ABC сторона AB лежит напротив угла C, сторона BC — напротив угла A, а сторона CA — напротив угла B. Это правило важно при сравнении сторон и углов.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 на чертеже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подписывают вершины буквами и отмечают стороны как отрезки между ними. Это помогает быстро понять, где находится каждая часть фигуры и как она обозначена.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показывают при вершинах небольшими дугами. Такие отметки нужны, чтобы видеть, какие углы равны, какие нужно сравнить и какие значения уже известны по условию задачи.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из сторон часто называют основанием, особенно в равнобедренном треугольнике. Это удобно для объяснения свойств фигуры и для построения высоты, проведённой к основанию.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медиана, 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проводят внутри треугольника для решения задач. Высота перпендикулярна стороне, медиана делит её пополам, а биссектриса делит угол на две равные части.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равные элементы часто помечают одинаковыми штрихами или дугами. Такие обозначения позволяют не перепутать равные стороны, равные углы и важные связи между ними.
</a:t>
            </a:r>
            <a:endParaRPr lang="en-US" sz="12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длины сторон помогают определить тип треугольника.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треугольника по сторонам определяется только сравнением длины его сторон.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видов треугольников по сторонам из школьного курса 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углам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видов треугольников по углам из школьного курса геометрии.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общий вид треугольника по одному из его углов.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знать один характерный угол, чтобы понять, к какому виду относится треугольник.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сразу находить неизвестный угол, если известны два других. Оно используется почти в каждой задаче на углы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 из школьного курса геометрии.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 сумма внутренних углов любого треугольника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когда одну из сторон треугольника продолжают за вершину. Тогда рядом с внутренним углом возникает смежный угол, который и называют внешним.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двумя удалёнными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 прилежащих к нему. Это свойство особенно удобно при решении задач на вычисление углов без лишних построений.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смежным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 внешний углы при одной вершине смежные, поэтому их сумма всегда равна 180°. Это помогает быстро находить один угол по другому.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изображают продолжение стороны стрелкой или дополнительным отрезком. Так сразу видно, какой угол внешний и какие внутренние углы нужно складывать.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соотносятся стороны и углы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порядок сторон и углов совпадает: чем больше угол, тем длиннее лежащая напротив сторона. Это правило удобно для сравнения элементов без измерений.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большой стороне соответствует самый большой угол, а порядок остальных элементов сохраняется.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теме «Треугольник. Свойства его сторон и углов».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сумма длин любых двух сторон должна быть больше длины третьей стороны. Это обязательное условие существования фигуры.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3 см, 4 см и 5 см, все условия выполняются: 3 + 4 &gt; 5, 3 + 5 &gt; 4, 4 + 5 &gt; 3. Такой треугольник построить можно.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построение невозможно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длинах 3 см, 4 см и 8 см условие нарушается, потому что 3 + 4 меньше 8. Значит, такие отрезки не образуют треугольник.
</a:t>
            </a:r>
            <a:endParaRPr lang="en-US" sz="1225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две меньшие стороны с большей, а затем проверяют все три неравенства. Если хотя бы одно не выполняется, треугольник не существует.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 треугольника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заданные длины сторон сравнивают по неравенству треугольника: сумма двух меньших должна быть больше третьей.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 его свойства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две стороны имеют одинаковую длину. Они называются боковыми, а третья сторона — основанием, от которого удобно отсчитывать углы и линии на чертеже.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у 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равны, то углы при основании тоже равны. Это свойство помогает быстро находить неизвестный угол, когда известен вершиний угол или один из углов у основания.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вершином угле 40° два угла при основании вместе составляют 140°. Значит, каждый из них равен 70°, потому что в треугольнике равные углы распределяются одинаково.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равнобедренного треугольника часто используют в задачах на вычисление углов, доказательство равенства отрезков и проверку симметрии фигуры. Оно заметно упрощает рассуждения.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есть две равные стороны или два равных угла, можно сразу искать признаки равнобедренного треугольника. Это экономит время и делает решение более точным.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 полным 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равностороннего треугольника все три стороны одинаковы, поэтому он выглядит особенно симметричным. На чертеже это удобно показывать одинаковыми засечками на каждой стороне и одинаковыми дугами у всех углов.
</a:t>
            </a:r>
            <a:endParaRPr lang="en-US" sz="132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одинаковой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 равностороннего треугольника равен 60°. Это следует из суммы внутренних углов треугольника, которая равна 180°. Такая простая закономерность делает фигуру удобной для задач и построений.
</a:t>
            </a:r>
            <a:endParaRPr lang="en-US" sz="140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часто встречается в узорах, мозаиках, декоративных решётках и некоторых конструкциях. Его форма помогает создавать аккуратные и устойчивые изображения, где легко заметить оси симметрии.
</a:t>
            </a:r>
            <a:endParaRPr lang="en-US" sz="1395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связи сторон и углов в одном треугольнике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порядок длин сторон и величин углов совпадает. Это помогает быстро сравнивать элементы без дополнительных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большой стороне соответствует самый большой угол, а самой маленькой — наименьший. Правило работает для любого треугольника.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«Треугольник. Свойства его сторон и углов»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187" y="3315000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вершины перпендикулярно к противоположной стороне. Она помогает находить площадь треугольника и показывает на чертеже прямой угол.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стороны. Она делит сторону на две равные части и часто используется в задачах на симметрию и построение.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Это удобный инструмент для поиска одинаковых углов и доказательства свойств внутри треугольника.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помогают решать задачи о треугольниках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условий задачи с нужным свойством помогает выбрать правильный способ решения и не пропустить важную проверку.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условиям можно определить, какое свойство применять, а затем найти неизвестные элементы или проверить, существует ли фигура.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свойств треугольника по материалам 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жизни и технике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фермы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делают конструкции жёсткими и устойчивыми. Поэтому их используют в фермах мостов и опорных решениях, где важно выдерживать нагрузку без лишней деформации.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 каркасы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крышах домов и спортивных каркасах треугольная форма помогает распределять усилия. Такая конструкция лучше сохраняет форму и меньше «складывается» под давлением.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дорожных знаках треугольник служит не только для красоты, но и для хорошей заметности. Его простая форма легко распознаётся издалека и сразу привлекает внимание.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моделях треугольники используют для точного задания формы. У них удобно отмечать стороны, вершины и углы, поэтому они подходят для учебных и инженерных схем.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задачи на треугольники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особенно часто встречаются задачи, где нужно использовать признаки равнобедренного или прямоугольного треугольника, потому что они дают короткий путь к ответу.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для решения случаи связаны с равнобедренным и прямоугольным треугольниками: в них легче находить углы и применять готовые свойства.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типов задач по 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треугольниками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сумму внутренних углов с внешним углом при вершине. Чтобы не ошибиться, нужно помнить: внешний угол смежен с внутренним и вместе с ним даёт 180°.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равнобедренный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равны именно углы при основании. Иногда по ошибке считают равными все углы или связывают равенство только с внешним видом чертежа.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ответ кажется очевидным, полезно ещё раз проверить вычисления и условия. Это помогает избежать случайных ошибок в углах, сторонах и построениях.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треугольника важно проверить неравенство треугольника. Если сумма двух сторон не больше третьей, фигуру построить невозможно, даже если числа выглядят подходящими.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сравнивают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сторона всегда лежит напротив большего угла. Ошибка в этом правиле приводит к неправильному сравнению элементов и к неверным выводам в 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главное, что нужно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это фигура с тремя сторонами и тремя углами. Его свойства помогают строить, сравнивать и находить неизвестные элементы, а значит, решать задачи быстрее и 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2026-06-03T09:56:04Z</dcterms:created>
  <dcterms:modified xsi:type="dcterms:W3CDTF">2026-06-03T09:56:04Z</dcterms:modified>
</cp:coreProperties>
</file>