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основные темы и значение
</a:t>
            </a:r>
            <a:endParaRPr lang="en-US" sz="412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 жизненно важные функции кожных покровов человека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покровы тела и зачем они нужны?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— это внешние слои организма, защищающие его от повреждений и потери влаги. Они важны для адаптации, обмена веществ, терморегуляции и восприятия среды у животных 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покровов у разных организмов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покров у человека — многослойная кожа, которая защищает тело и участвует в терморегуляции и ощущениях.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у рыб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покрыты чешуёй, защищающей от травм и инфекций, а также уменьшающей трение в воде.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перья, которые обеспечивают теплоизоляцию, полёт и защиту от влаги.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твердый хитиновый покров защищает от внешних повреждений и поддерживает форму тела.
</a:t>
            </a:r>
            <a:endParaRPr lang="en-US" sz="13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и 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внешний слой кожи, состоящий из клеток, которые ороговевают и создают барьер против внешних воздействий. Он постоянно обновляется и защищает от инфекции.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и подкожно-жировая клетчатка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соединительную ткань, кровеносные сосуды и железы, обеспечивая питание кожи. Подкожно-жировая клетчатка служит теплоизолятором и запасом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 от механических повреждений, химических веществ, микробов и ультрафиолетового излучения, а также предотвращение чрезмерной потери жидкости.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с помощью расширения и сужения кровеносных сосудов и выделения пота, что помогает поддерживать постоянную температуру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тактильных ощущений благодаря нервным окончаниям, участие в синтезе витамина D и в иммунных реакциях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ногти — производные покровов тела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волос в защите и терморегуляции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Волосы, состоящие из кератина, вырастают из фолликулов в дерме. Они защищают голову от охлаждения и перегрева, а также участвуют в восприятии ощущений и социальном общении.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ногтей в повседневной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укрепляют кончики пальцев, улучшая хватательные способности и защиту. Они представляют собой плотные ороговевшие пластины, растущие за счёт клеток у основания.
</a:t>
            </a:r>
            <a:endParaRPr lang="en-US" sz="9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 сальные железы: важность и функции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который охлаждает тело посредством испарения и помогает выводить продукты обмена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кожное сало, сохраняющее кожу и волосы увлажнёнными и эластичными, предохраняя от пересыхания.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Выделенное кожное сало создает защитный барьер против бактерий, уменьшая риск кожных инфекций и воспалений.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регулируют состав и количество выделяемых веществ в ответ на температуру, стресс и гормональные изменения.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покровов у разных животных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покровов обеспечивает адаптацию к различным средам обитания у животных, предотвращая обезвоживание и физические повреждения.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покровы выполняют защитную функцию и способствуют приспособлению к условиям окружающей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учебник Биология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кожные покровы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основная дыхательная функция выполняется лёгкими, но кожа также участвует в малом газообмене, пропуская кислород и углекислый газ через влажные или повреждённые участки.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некоторых животных, таких как амфибии и дождевые черви, кожное дыхание является важным способом обмена газов, способствующим выживанию в их среде.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и барьерная роль кожи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Лангерганса в коже распознают и захватывают патогены, стимулируя иммунный ответ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ороговевший слой кожи создаёт физический барьер, препятствующий проникновению микробов и вредных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выделяет антимикробные пептиды, которые препятствуют размножению бактерий и защищают организм от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Терморегуляция: как кожа регулирует тепло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 при 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холоде кровеносные сосуды дермы сужаются, уменьшая отдачу тепла и сохраняя тепло внутри тела.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сосудов при жаре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сосуды расширяются, усиливая кровоток и отдачу тепла наружу для охлаждения организма.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и «гусиная кожа»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способствует снижению температуры, а сокращение волосяных фолликулов формирует «гусиную кожу», уменьшая теплопотери.
</a:t>
            </a:r>
            <a:endParaRPr lang="en-US" sz="10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 и её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меланина в защите кожи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придаёт оттенок коже и волосам, защищая клетки от вредного ультрафиолета. Благодаря меланину кожа менее подвержена повреждениям от солнца и старению.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пигментации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пигментация характерна для жителей солнечных регионов, обеспечивая защиту, тогда как светлая кожа жителей севера улучшает усвоение витамина D при меньшей инсоляции.
</a:t>
            </a:r>
            <a:endParaRPr lang="en-US" sz="11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кожных заболеваний у подростков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вызывают интенсивную работу сальных желез, что способствует развитию угрей у большинства подростков.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угревой сыпи отражает значительное влияние физиологических факторов на кожу в подростковом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56923"/>
            <a:ext cx="614400" cy="5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3238" y="2747279"/>
            <a:ext cx="464175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гигиены кожи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очищение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мытьё кожи помогает удалять загрязнения и предотвращать размножение микробов, сохраняя её здоровье.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Щадящие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мягкие моющие средства, чтобы сохранить защитный липидный слой и избежать пересушивания кожи.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ожогов, обморожений и повреждений; применяйте индивидуальные средства гигиены для поддержания здоровья кожи.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кожей и витамином D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воздействии ультрафиолета кожа синтезирует витамин D, ключевой для кальциевого обмена и укрепления костей. Этот процесс важен для поддержания иммунитета и правильного развития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солнечного света, особенно в зимний период, снижает уровень витамина D, затрудняя формирование костной ткани у детей и повышая риск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кожи после повреждений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заживление мелких ран
</a:t>
            </a:r>
            <a:pPr algn="ctr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незначительных повреждений клетки эпидермиса начинают активно делиться, формируя защитную корку. В течение недели кожа восстанавливается, возвращаясь к нормальному состоянию.
</a:t>
            </a:r>
            <a:endParaRPr lang="en-US" sz="929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заживления глубоких ран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дермы и подкожной клетчатки требуют большего времени для восстановления, иногда с образованием рубцов, что связано со сложностью восстановления тканей и сосудистой структуры.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миллионов лет
</a:t>
            </a:r>
            <a:endParaRPr lang="en-US" sz="5822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зоологии, 2022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сыграли решающую роль в адаптации животных к суше, обеспечивая защиту и новые возможности взаимодействия с окружающей средой.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появились первые покровные структуры, позволившие позвоночным освоить наземную среду и защититься от пересыхания.
</a:t>
            </a:r>
            <a:endParaRPr lang="en-US" sz="21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обновления клеток эпидермиса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обновления происходит за 28–30 дней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коже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кожи взрослого человека достигает двух квадратных метров, а её масса составляет примерно шестнадцать процентов от массы тела, что делает её самым крупным органом.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с поверхности кожи отделяется до пятисот миллионов отмерших клеток, а на одном квадратном сантиметре находится сотня потовых и пятнадцать сальных желез — настоящие биологические фабрики.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покровов тела в жизни человека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выполняют защитные, регуляторные и чувственные функции, отражая здоровье организма. Их поддержание — залог общего самочувствия и адаптации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2026-05-09T03:44:06Z</dcterms:created>
  <dcterms:modified xsi:type="dcterms:W3CDTF">2026-05-09T03:44:06Z</dcterms:modified>
</cp:coreProperties>
</file>