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людей: внешность, характер и сравнение одноклассников, друзей и 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we see each other? Внешность, характер и описание людей на английском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описывать людей на английском
</a:t>
            </a:r>
            <a:endParaRPr lang="en-US" sz="260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знакомых ситуациях: представить друга, описать одноклассника, рассказать о любимом персонаже и закрепить базовую грамматику на понятном материале.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внешности 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описания чаще всего используют слова tall, short, slim, thin и strong. Они помогают быстро назвать рост и телосложение человека без длинных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выражениям fair hair, dark hair, curly hair, straight hair, blue eyes и brown eyes. Такие сочетания делают описание точным и легко узнаваемым.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glasses и freckles добавляют важные детали портрета. Даже одно такое слово может заметно изменить образ человека и сделать описание более живым.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одежды и внешнего вида полезны слова T-shirt, jeans, hoodie, sneakers, uniform, casual и smart. Они помогают описать не только человека, но и его стиль.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сочетание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отличать прилагательные от существительных и предметов одежды. Тогда ученик сможет соединить несколько признаков в одном коротком и понятном описании.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описания человека в английском предложении
</a:t>
            </a:r>
            <a:endParaRPr lang="en-US" sz="2297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называют общую черту: He is tall. She is about 13 years old. Такие предложения задают основу описания и звучат естественно в устной речи.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общей оценки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используют конструкцию have got / has got: She has got long hair. He has got brown eyes. Так можно быстро перечислить заметные признаки человека.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внешность
</a:t>
            </a:r>
            <a:endParaRPr lang="en-US" sz="1171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одежды часто подходит форма to be + wearing: They are wearing a school uniform. Это особенно удобно, когда нужно описать школьника или группу подростков.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об одежде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has got curly hair, wears glasses, looks friendly помогают сделать ответ точнее. Одна-две детали уже создают узнаваемый портрет.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Упоминаем детали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 шагом часто становится характер или настроение: He is friendly. She looks happy. Так описание становится не только внешним, но и более личным.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характером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прилагательные для описания людей в 7 классе
</a:t>
            </a:r>
            <a:endParaRPr lang="en-US" sz="199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встречаются в диалогах о друзьях, одноклассниках и героях книг, поэтому их стоит запомнить в первую очередь.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полезны нейтральные и часто употребляемые слова, которые подходят и для внешности, и для характера.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для 7 класса по теме People and Appearance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характера: как описывать человека вежливо и точно
</a:t>
            </a:r>
            <a:endParaRPr lang="en-US" sz="1901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нейтральных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характера подходят kind, friendly, polite и honest. Эти слова помогают говорить о человеке спокойно и уважительно, особенно если речь идёт об однокласснике.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полезные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hard-working, helpful, creative, funny и confident делают описание более точным. Они показывают, как человек ведёт себя в учебе, общении и повседневных делах.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настроение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shy, noisy и calm помогают описать поведение в классе и среди друзей. Такие прилагательные особенно полезны, когда нужно сравнить разные типы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аккуратные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удобно учить пары friendly — unfriendly, confident — shy, calm — noisy, hard-working — lazy. Они помогают быстрее понять значение слова через контраст.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людей лучше избегать слишком резких формулировок. Вежливые слова делают ответ точнее и показывают, что ученик умеет говорить корректно.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короткое описание человека на английском
</a:t>
            </a:r>
            <a:endParaRPr lang="en-US" sz="215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построить связный устный ответ без лишней сложности.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3800" y="133825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прилагательные обычно стоят перед существительным. Поэтому сначала идёт описание, а потом само слово: a boy, a girl, a dog, a teacher.
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83800" y="2094571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достаточно запомнить схему opinion + size + age + colour + noun. Она помогает не путать слова и строить естественные английские словосочетания.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3800" y="2850913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часто ставят слова вроде nice, beautiful, funny или friendly. Они выражают отношение говорящего и помогают сделать описание более живым и личным.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3800" y="3607254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обычно идут tall, little, young или old. Эти слова уточняют внешний вид и помогают сразу представить человека или животное в воображении.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800" y="436360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 nice tall boy, a beautiful young girl и a friendly old teacher показывают порядок прилагательных на практике. Такой образец легко использовать в ответе.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6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прилагательных в английском предложении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описания: внешность, одежда, характер
</a:t>
            </a:r>
            <a:endParaRPr lang="en-US" sz="1919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языковыми средствами описывают человека в разных ситуациях.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 строится не только на прилагательных: важны также глаголы, существительные и устойчивые сочетания.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для 7 класса по теме People and Appearance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has got в описании внешности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has got используют, когда говорят о том, что у человека есть волосы, глаза, очки, веснушки или борода. Это удобный способ описать внешность.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ставим has got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has got употребляется с he, she и it: She has got blue eyes. He has got short hair. Так легко описывать одного человека или персонажа.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ставим have got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have got используется с I, you, we и they: They have got dark hair. Главное — не путать её с глаголом to be, который описывает качество.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глаголов в теме описания людей
</a:t>
            </a:r>
            <a:endParaRPr lang="en-US" sz="196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запомнить, где употребляется am/is/are, а где have got или has got, и не путать описание внешности с признаком состояния.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местоимений he, she, it формы короче и требуют has got; остальные местоимения сочетаются с have got и формами to be.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грамматическая схема по теме People and Appearance,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для знакомства и описания друга
</a:t>
            </a:r>
            <a:endParaRPr lang="en-US" sz="263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имени или роли: friend, classmate, brother, sister. Это сразу задаёт контекст и делает ответ понятным для собеседника, даже если описание очень короткое.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What does he look like? и Has she got curly hair? помогают уточнить внешние признаки без длинных фраз. Они подходят для диалога в классе и парной работы.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What is he like? и He is very kind позволяют перейти от внешности к личности. Так описание становится точнее и звучит естественно в разговоре.
</a:t>
            </a:r>
            <a:endParaRPr lang="en-US" sz="124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лучше строить просто: He is tall. She has got long straight hair. They are both in my class. Такой формат легко произнести и запомнить.
</a:t>
            </a:r>
            <a:endParaRPr lang="en-US" sz="1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вошёл в класс и выглядел worried, хотя пытался улыбаться. Его лицо было serious, а плечи — чуть опущены. Одноклассники сразу заметили, что он tired, и старались говорить с ним спокойнее.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школьном концерте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Маша была excited и happy. Она улыбалась almost all the time, а её лицо выглядело cheerful и relaxed. На фотографии легко показать такой момент: bright eyes, smiling face and joyful mood.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минута в 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Лиза сидела calm и a little bored, потому что ждала подругу. Но когда та пришла, выражение лица сразу стало friendly and surprised. Такие детали помогают описывать не только внешность, но и настроение.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эмоций и лица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сравнить двух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устного ответа по теме внешности и характера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3800" y="133825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tall, short, kind и smart сравнительная степень обычно образуется добавлением -er: taller, shorter, kinder, smarter. Это самый удобный способ для коротких описаний в 7 классе.
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83800" y="2094571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изменением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меняют написание: funny становится funnier, easy — easier. Такие формы важно узнавать на слух и письменно, чтобы не делать орфографические ошибки.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3800" y="2850913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длиннее, чаще используется more: more careful, more interesting. Так ученику легче сравнивать людей по характеру, учебным привычкам или интересам, не усложняя фразу.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3800" y="3607254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удобно использовать than: Anna is taller than Kate. Mark is more outgoing than Tom. Эта модель помогает показать различие без длинного объяснения.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800" y="436360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точного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лучше подбирать прилагательное по смыслу: friendly, polite, cheerful, clever. Тогда описание звучит естественно и показывает, что ученик действительно понимает оттенок значения.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6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сравнения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образцы помогают быстро строить ответ и не терять мысль во время говорения.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связывают лексику и грамматику, поэтому ученик быстрее строит связное описание без перегрузки правилами.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фразы по теме People and Appearance, 7 класс.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для описания одноклассника или друга
</a:t>
            </a:r>
            <a:endParaRPr lang="en-US" sz="2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has got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нельзя говорить He got blue eyes, если речь идёт о наличии признака. Нужна полная форма: He has got blue eyes.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is и has got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tall описывает рост, а He has got short hair — волосы. Эти конструкции отвечают за разные признаки, поэтому их важно не смешивать.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прилагательные стоят перед существительным, а не после него. Правильно: a tall boy, a kind girl, а не boy tall или girl kind.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нельзя переводить слово в слово с русского. Лучше запоминать готовые сочетания, например wears glasses, has got freckles, looks friendly.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 nice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nice подходит не всегда. Точнее использовать friendly, polite, cheerful или clever, чтобы описание звучало живо и показывало реальное значение качества.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школьных описаниях людей
</a:t>
            </a:r>
            <a:endParaRPr lang="en-US" sz="217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описания человека чаще всего опираются на то, что видно сразу: рост, волосы, одежду и заметные черты характера. Именно поэтому эти группы звучат первыми.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 занимают основное место, потому что они позволяют быстро составить понятный и естественный портрет одноклассника или героя.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типовым ответам учащихся 7 класса; иллюстративная учебная схема.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Мини-образцы описаний для урока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человека: This is my friend. Такая фраза сразу задаёт тему и делает дальнейшее описание логичным и 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Общая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общий признак: She is tall and slim. Или He is medium height. Это создаёт базовый портрет без лишней сложности.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Детали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уточнить волосы, глаза и одежду: She has got long dark hair and blue eyes. He wears glasses and a school uniform.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Характер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добавляет характер: She is kind and helpful. He is funny and hard-working. Так получается короткий, но законченный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как мы описываем друг друга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человека, нужны слова о внешности, характере и эмоциях, а также формы to be и have got. Если соединить их в короткие фразы, можно уверенно говорить и писать о людях.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2026-05-30T19:44:42Z</dcterms:created>
  <dcterms:modified xsi:type="dcterms:W3CDTF">2026-05-30T19:44:42Z</dcterms:modified>
</cp:coreProperties>
</file>