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изучает взаимосвязи организмов и их среды с акцентом на устойчивость и сохранение природы.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наука о взаимодействии жизни и среды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развитие экологии как науки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сформировалась в XIX веке благодаря работам Ламарка и Дарвина. Э. Геккель впервые использовал термин в 1866 году. Сегодня экология объединяет биологию, географию и другие науки для изучения взаимодействий живого и неживого в природе.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группа организмов одного вида, обитающих на определенной территории и способных к взаимодействию и размножению между собой.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 и понятия экологии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сообщества и абиотические компоненты среды, образуя функциональную систему обмена веществ и энергии.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отражает разнообразие видов, генетических ресурсов и экологических сообществ, обеспечивающих устойчивость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биологических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организована на разных уровнях: от отдельного организма до биосферы, охватывающей всю Землю. Каждый уровень формирует сложные взаимосвязи с другими.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уровни жизни в природе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лесной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средней полосы России демонстрирует уровни организации: деревья образуют ярус, ниже расположены кустарники и травы, вместе создавая устойчивую экосистему.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Популяции: особенности и динамика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это совокупность особей одного вида, объединённых территорией и репродукцией. Важна для сохранения генетического разнообразия вида.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популяций зависит от рождаемости, смертности, иммиграции и эмиграции, формируя численность и структуру.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популяции определяет её роль в экосистеме, включая добычу ресурсов и взаимодействия с другими видами.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популяция ели в тайге, колония чаек на острове и стая волков в заказнике отражают разнообразие среды обитания и адаптаций.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биогеоценоза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Фитоценоз — растительное сообщество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Фитоценоз включает виды растений, формирующих зеленую массу и основу пищевых цепей. В лесу средней полосы представлены дуб, сосна и ёлка, обеспечивающие среду обитания и питание для животных.
</a:t>
            </a:r>
            <a:endParaRPr lang="en-US" sz="106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Микробоценоз и абиотические факторы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разлагают органику, участвуя в круговороте веществ. Абиотические факторы (почва, воздух, температура и влажность) создают условия для жизни всех компонентов экосистемы.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Зооценоз — животные сообщества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Зооценоз составляют все животные, обитающие в биогеоценозе. Лисицы, ежи и птицы играют важную роль в регуляции численности и распространении семян растений.
</a:t>
            </a:r>
            <a:endParaRPr lang="en-US" sz="12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круговорота углерода в природе
</a:t>
            </a:r>
            <a:endParaRPr lang="en-US" sz="2756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обмена углеродом между живыми организмами и окружающей средой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обеспечивают передачу энергии от растений к травоядным и хищникам, поддерживая функционирование экосистем и баланс популяций.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пищевые сети объединяют множество видов и звеньев, создавая устойчивость биогеоценозов и позволяя адаптироваться к изменениям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пищевых цепей и сетей в экологии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черты экосистем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экосистем и их особенности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включают водные и наземные сообщества, отличающиеся структурой и климатическими условиями. Например, пруды обладают высокой продуктивностью, леса — многоярусной структурой.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Характеристики, обеспечивающие устойчивость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Продуктивность отражает биомассу, а восстановительная способность — адаптацию после нарушений. Видовое многообразие способствует стабильности и эффективному обмену веществ.
</a:t>
            </a:r>
            <a:endParaRPr lang="en-US" sz="13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взаимовыгодное сотрудничество, как микориза между грибами и корнями растений, усиливающее питание и защиту обоих.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взаимоотношений между организмами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хищничество — формы взаимодействия, где один организм использует другого или уничтожает для питания, влияя на динамику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многоярусность сообществ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организация лесных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сообщества характеризуются многоуровневой структурой: верхний ярус образуют высокие деревья, ниже располагаются кустарники, травянистая растительность и мхи. Такая организация распределяет ресурсы, особенно свет и влагу, между слоями экосистемы.
</a:t>
            </a:r>
            <a:endParaRPr lang="en-US" sz="1287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многоярусности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многоярусности создаются разнообразные микросреды, что способствует сосуществованию различных видов. Это повышает устойчивость сообщества, снижая конкуренцию и обеспечивая сбалансированное функционирование экосистемы.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экосистемы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середины XX века масштабная вырубка лесов привела к сокращению биоценозов, нарушая естественные цепи питания и снижая биоразнообразие в регионах.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удобрений вызывает чрезмерное накопление питательных веществ в почвах и водоёмах, что приводит к эвтрофикации и снижению качества воды.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промышленных отходов изменяют химический состав среды, вызывая локальные потери видов и деградацию экосистем, особенно вблизи крупных городов.
</a:t>
            </a:r>
            <a:endParaRPr lang="en-US" sz="1234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привела к изменению климата и нарушению биосферы целиком, что требует разработки комплексных мер охраны окружающей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вызвано увеличением концентрации углекислого газа в атмосфере, что аномально повышает температуру и влияет на климатические системы планеты.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сокращение популяций многих видов, особенно крупных млекопитающих, угрожает биоразнообразию и нарушает экосистемные функции, важные для поддержания равновесия.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проблемы современности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территорий, таких как заповедники и национальные парки, позволяет сохранять природные экосистемы и редкие виды в естественных условиях.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сохранения и устойчивого развития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повреждённых территорий, включая восстановление плодородия почв и растительного покрова, помогает вернуть функции нарушенным экосистемам.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в области охраны природы устанавливает нормы и стандарты, обеспечивающие экологический контроль и снижение антропогенного воздействия.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эффективной охраны природы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Брянский лес — биосферный резерват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резерват уникален благодаря сохранению лесных массивов европейской части России. Здесь изучают взаимодействие животных и растений, что способствует разработке методов устойчивого лесопользования.
</a:t>
            </a:r>
            <a:endParaRPr lang="en-US" sz="106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Рамсарская конвенция — международная защита водно-болотных угодий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международный договор направлен на сохранение водно-болотных территорий, играющих ключевую роль для птиц и водных организмов, а также в регулировании гидрологического режима.
</a:t>
            </a:r>
            <a:endParaRPr lang="en-US" sz="106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Югыд Ва — крупнейший национальный парк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защищает редкие северные экосистемы и промысловые виды. Организация способствует научным исследованиям и экологическому туризму, одновременно обеспечивая охрану территории.
</a:t>
            </a:r>
            <a:endParaRPr lang="en-US" sz="10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61600"/>
            <a:ext cx="425700" cy="37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экологического образования
</a:t>
            </a:r>
            <a:endParaRPr lang="en-US" sz="2576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экологических тем в школьные курсы формирует базовые знания и стимулирует интерес к охране природы среди молодёжи.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экодвижения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экологических акциях, таких как «Час Земли», помогает формировать практические навыки и сознательное отношение к окружающей среде.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посадок деревьев и очистка территорий поддерживают социальную активность и помогают молодым людям взаимодействовать с природой.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интерактивных платформ и образовательных приложений расширяет возможности самостоятельного изучения экологии и стимулирует познавательную активность.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К.А. Тимирязев ввёл в биологию глубинное понимание фотосинтеза, раскрывая связь растений с солнечной энергией и влиянием этого процесса на экосистемы.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исследователи в экологии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В.И. Вернадский сформулировал концепцию биосферы как глобальной системы жизни, объединяющей живые и неживые компоненты Земли для поддержания устойчивого баланса.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В.В. Докучаев заложил основы почвоведения, исследовал влияние почвы на растительный мир, что стало ключом к пониманию экодинамики.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экологические вызовы XXI века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вызывает экстремальные погодные явления и сдвигает ареалы обитания многих видов, угрожая естественным экосистемам.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загрязнение, составляющее до 80% мусора в океанах, разрушает морскую флору и фауну, а его микрочастицы распространяются по пищевой цепи.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опылителей, включая диких пчёл, влияет на сельское хозяйство и биоразнообразие, снижая урожайность и устойчивость экосистем.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виды, например борщевик Сосновского, вытесняют местные растения и нарушают экологическое равновесие, создавая социальные и экономические проблемы.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эколога: примеры работы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 анализ 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проводят регулярные наблюдения качества воды и воздуха, применяя лабораторные методы и датчики. Эти данные позволяют выявлять опасные загрязнения и разрабатывать меры по улучшению среды.
</a:t>
            </a:r>
            <a:endParaRPr lang="en-US" sz="1084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Научно-исследовательская деятельность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институтах экологии включает изучение динамики популяций, влияние климата, а также использование дистанционного зондирования и биоиндикации для оценки состояния экосистем.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рекультивации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 реализация планов восстановления нарушенных территорий, таких как карьеры и свалки, помогает возвращать плодородие почв и восстанавливать природные сообщества.
</a:t>
            </a:r>
            <a:endParaRPr lang="en-US" sz="12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— путь к гармонии человека и природы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экологии даёт знания для сбалансированного взаимодействия с окружающей средой. Это основа рационального природопользования и формирования ответственного отношения к природе для устойчивого будущего.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2026-05-10T09:26:16Z</dcterms:created>
  <dcterms:modified xsi:type="dcterms:W3CDTF">2026-05-10T09:26:16Z</dcterms:modified>
</cp:coreProperties>
</file>