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5. «На зарядку — становись!» А. Шибаев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стихотворение о зарядке, ритме и бодром начале дня.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Шибаев пишет просто и ясно, поэтому его стихи легко читать детям. В этом тексте утренняя зарядка показана как знакомое, весёлое дело, а быстрый ритм и повторы помогают сразу включиться в чтение.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Шибаев и стихотворение для школьников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9057" y="1319944"/>
            <a:ext cx="128685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24033"/>
            <a:ext cx="213008" cy="1704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стихотворении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бодрость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как простое утро становится активным и весёлым. Зарядка помогает почувствовать силы, проснуться и настроиться на новый день без лишней сонливости.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центре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здесь не рассказ, а действие. Шаги, повороты и потягивания делают чтение живым и понятным, словно слова сами зовут двигаться вместе с ними.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Зарядка в стихотворении похожа на общую игру. Она объединяет детей, потому что выполнять простые движения дружно намного интереснее, чем стоять в стороне и смотреть.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легко и с улыбкой. Он не поучает строго, а подбадривает, поэтому после чтения появляется желание встать, расправить плечи и начать день бодро.
</a:t>
            </a:r>
            <a:endParaRPr lang="en-US" sz="14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Шумное и живое утро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утро не тихое и сонное. Оно наполнено движением, короткими командами и весёлым ритмом. Сразу чувствуется, что день начинается активно и дружно.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движения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круге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представить ребят, которые встали в круг и повторяют простые упражнения. Они тянутся вверх, поворачиваются и улыбаются, потому что зарядка похожа на игру.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Зарядка помогает телу проснуться после сна. Несколько простых движений убирают утреннюю вялость и помогают почувствовать себя более собранным и готовым к делам.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зарядка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делает движения свободнее и легче. Когда тело чуть разогрелось, гораздо проще сидеть за партой, писать, отвечать и внимательно слушать на уроке.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первоклассников это особенно полезно. Короткая зарядка не утомляет, но быстро настраивает на учёбу и помогает начать день без лишней сонливости.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Настроение бодрое и светлое: строки звучат так, будто день начинается с улыбки и дружного общего движения.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тексте есть шутливость, поэтому зарядка кажется не скучным заданием, а весёлым и простым делом для всех.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Быстрый ритм делает стихотворение похожим на речёвку. Его хочется произносить чётко, громко и в одном темпе.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Слова звучат легко и энергично, поэтому чтение вызывает ощущение движения, а не спокойного рассказа.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 ритме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представить, как дети делают ровные шаги на месте. Они двигаются синхронно, держат осанку и смотрят вперёд. Такая картинка сразу передаёт собранность и весёлую готовность к новому дню.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Потягивание вверх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образ — дети, которые тянутся руками к небу. Они словно просыпаются вместе с солнечным утром. Простое движение делает сцену тёплой, светлой и очень понятной даже без лишних слов.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и поворот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увидеть прыжки, повороты и наклоны. Такие движения оживляют текст и превращают его в маленькую сценку. Дети на рисунке могут улыбаться и выполнять упражнения в одном ритме.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движения можно представить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928" y="2077821"/>
            <a:ext cx="218597" cy="21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803" y="2077821"/>
            <a:ext cx="218597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2003" y="2077821"/>
            <a:ext cx="163948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1778" y="2086609"/>
            <a:ext cx="226148" cy="20102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 в тексте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похожие строки делают стихотворение удобным для памяти. Ребёнок быстро улавливает знакомый ход текста и может продолжить чтение без долгой паузы.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ведёт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помогает читать строки плавно и уверенно. Слова как будто сами выстраиваются в порядок, поэтому текст звучит собранно и легко воспринимается на слух.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 хором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коротким фразам стихотворение хорошо подходит для чтения вместе. Хор делает его ещё живее, а общий темп помогает держать внимание всего класса.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повторять по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и ясный ритм позволяют быстро выучить отдельные строки. Детям проще повторять их вслух, когда слова уже знакомы и звучат почти как считалка.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простые и знакомые детям. Автор не усложняет речь, поэтому смысл сразу понятен, а чтение идёт легко и без напряжения.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глаголов, которые называют действия прямо и ясно. Они создают ощущение движения и помогают увидеть каждое упражнение почти как картинку.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звучные слова делают стихотворение звонким и живым. Оно читается легко, а лёгкая улыбка появляется сама собой, потому что язык очень близок ребёнку.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звучит как команда для всех сразу. В стихотворении важно не то, что делает один ребёнок, а то, как вся группа начинает движение вместе и в одном темпе.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Дружное действие вместе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общий ритм создаёт чувство дружбы и порядка. Если дети встают, тянутся и двигаются одновременно, зарядка превращается в весёлое и очень понятное совместное дело.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действия и бодрый тон делают стихотворение похожим на игру. Его легко повторять вслух на уроке, на перемене и дома.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сразу привлекает внимание своей сжатой формой. Небольшие строки легко удержать в памяти, а чтение не утомляет и звучит живо.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чёткий ритм помогают быстро подхватить текст. Он звучит почти как речёвка, поэтому его удобно читать хором.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запоминающимся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0356" y="3085166"/>
            <a:ext cx="147271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477614"/>
            <a:ext cx="243773" cy="21668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школьника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школой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 обычное школьное утро, когда нужно встать, умыться и настроиться на день. Зарядка помогает сделать этот переход спокойным и бодрым.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Прыжки, шаги и потягивания понятны каждому ребёнку. Поэтому стихотворение легко соотнести с тем, что первоклассники уже пробовали дома, в классе или на прогулке.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для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Короткий, ясный текст удобно читать в первом классе. Он помогает обсудить привычку начинать день активно и при этом не перегружает детей сложными словами.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которые возникают при чтении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двор и дружный круг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легко возникает ясное утро, когда дети выходят на улицу и становятся в круг. Они улыбаются, тянутся вверх и начинают движение вместе, словно по весёлой команде. Картина получается светлой, простой и очень живой.
</a:t>
            </a:r>
            <a:endParaRPr lang="en-US" sz="1317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на зарядке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класс или двор, где ребята в спортивной одежде выполняют простые упражнения. Кто-то шагает, кто-то прыгает, кто-то поворачивается в сторону. Всё вокруг наполнено порядком, бодростью и ощущением дружного начала дня.
</a:t>
            </a:r>
            <a:endParaRPr lang="en-US" sz="13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Стихотворение вызывает улыбку, потому что зарядка показана не как обязанность, а как весёлая игра. Читателю легко почувствовать лёгкость и доброжелательность.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текст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Тон текста дружелюбный и поддерживающий. Он не строго учит, а как будто зовёт вместе начать день, поэтому стихотворение не утомляет и не назидает.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строках слышится энергия: короткие команды и живой ритм будто сами подталкивают встать и пошевелиться. После чтения хочется распрямиться и сделать вдох полной грудью.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конце остаётся тёплое чувство бодрого утра. Текст помогает понять, что движение может приносить радость, а не только пользу для здоровья.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движения создают ритм и помогают детям быстро запомнить строки.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увидеть несколько ясных действий, и именно они делают мысль о пользе зарядки особенно убедительной для младших школьников.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Шибаева «На зарядку — становись!»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этот текст лучше громко, чётко и в одном темпе. Короткие строки и ясные ударения создают ощущение бодрой команды, которой хочется отвечать сразу и дружно.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звучит вслух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хоровом чтении стихотворение звучит особенно выразительно. Оно легко сопровождается лёгкими движениями, поэтому слова и жесты помогают друг другу и делают чтение живым.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2175" y="2300050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Слова-действия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заметно, что в тексте много глаголов. Они называют действия прямо и понятно, поэтому читатель легко представляет движение и может показать его жестом.
</a:t>
            </a:r>
            <a:endParaRPr lang="en-US" sz="1125" dirty="0"/>
          </a:p>
        </p:txBody>
      </p:sp>
      <p:sp>
        <p:nvSpPr>
          <p:cNvPr id="6" name="Text 1"/>
          <p:cNvSpPr txBox="1"/>
          <p:nvPr/>
        </p:nvSpPr>
        <p:spPr>
          <a:xfrm>
            <a:off x="2208225" y="176395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Ритм, как счёт
</a:t>
            </a:r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размеренно и чётко, словно счёт в упражнении. Такой ритм помогает читать без спешки и сохранять весёлую, собранную интонацию.
</a:t>
            </a:r>
            <a:endParaRPr lang="en-US" sz="1169" dirty="0"/>
          </a:p>
        </p:txBody>
      </p:sp>
      <p:sp>
        <p:nvSpPr>
          <p:cNvPr id="7" name="Text 2"/>
          <p:cNvSpPr txBox="1"/>
          <p:nvPr/>
        </p:nvSpPr>
        <p:spPr>
          <a:xfrm>
            <a:off x="4014275" y="124511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Зарядка для речи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удобно произносить вслух несколько раз подряд. Он тренирует не только память, но и чёткую дикцию, потому что слова короткие и ясные.
</a:t>
            </a:r>
            <a:endParaRPr lang="en-US" sz="1138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1869825" y="4244225"/>
            <a:ext cx="6954900" cy="760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заметно при внимательном чтении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ярких красках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подойдёт светлое утро с чистым небом и мягким солнцем. На первом плане — несколько детей, которые встают в круг и начинают разминаться. Важно показать ощущение порядка, дружбы и бодрого старта дня без лишних деталей.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Дружная зарядка в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изобразить ребят в спортивной одежде, которые одновременно тянутся вверх, наклоняются и улыбаются. Пространство должно выглядеть простым и аккуратным, чтобы внимание оставалось на движении. Яркие, чистые цвета помогут передать радость и лёгкость.
</a:t>
            </a:r>
            <a:endParaRPr lang="en-US" sz="1282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ритм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удачный образ — дети, которые шагают, прыгают и поворачиваются под весёлый счёт. Их жесты должны быть синхронными и понятными даже без слов. Такая сцена хорошо передаёт дружное начало дня и настроение стихотворения.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стихотворению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Текст короткий и звучный, поэтому его легко слушать и повторять. Первоклассники быстро улавливают ритм и начинают читать с удовольствием, не теряя внимания.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нравится детям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стихотворении много знакомых движений и почти нет трудных слов. Это делает его близким ребёнку: он без труда представляет зарядку и может показать её сам.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Весёлый тон помогает не бояться чтения вслух. Стихотворение воспринимается как игра, поэтому его удобно заучивать, обсуждать и читать вместе с классом.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Шибаева показывает, что зарядка может быть весёлой, простой и полезной. Оно помогает детям почувствовать ритм, запомнить движения и начать день с бодрого настроения.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2026-05-21T16:08:29Z</dcterms:created>
  <dcterms:modified xsi:type="dcterms:W3CDTF">2026-05-21T16:08:29Z</dcterms:modified>
</cp:coreProperties>
</file>