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 — главная часть слова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корень и открываем смысл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корень слова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заметить, как слова связаны по смыслу и почему они относятся к одной семье. В третьем классе это особенно важно: так легче читать, писать и разбирать слова по составу.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имеют общий корень и связаны по смыслу. Поэтому они словно родственники: похожи не только внешне, но и по главной части значения.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могут меняться окончания, а иногда появляются приставки или суффиксы. Но общий корень остаётся, и именно он помогает увидеть их родство.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сад, садик, садовый, садовник; гриб, грибок, грибной. Все эти слова объединяет одна смысловая основа, как в дружной словесной семье.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однокоренные слова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 ствол дерева слов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Ствол, от которого идут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 можно представить как крепкий ствол дерева. От него отходят новые слова, как веточки. Слова дом, домик и домашний похожи друг на друга и растут из одной смысловой основы.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семейка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свет тоже есть своя словесная семья. Свет, светлый и светит связаны общим корнем. Такое дерево слов легко запомнить: ствол один, а веточек много, и каждая несёт свой оттенок смысла.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тянется к своим родственникам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взглянуть на слово, чтобы увидеть его родню. Например, лес, лесник и лесной сразу напоминают о лесе. Так корень помогает собрать слова вместе, будто аккуратный садовник собирает букет.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в слове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Подобрать 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вспомнить несколько слов с похожим смыслом. Например: снег, снежный, подснежник. Так легче заметить общую часть, которая повторяется.
</a:t>
            </a:r>
            <a:endParaRPr lang="en-US" sz="1162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слова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слова сравнивают между собой. Общая часть не должна быть случайной: она помогает понять, что слова связаны по смыслу, а не просто похожи на слух.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повторяющуюся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часть, которая встречается в родственных словах и сохраняет главное значение, и есть корень. Он как маленький ключик, который открывает смысл слова.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может меняться, когда слово отвечает на разные вопросы: дом, дома, дому, домом. Слово становится другим по форме, но не теряет свою основу.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входит в корень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словах корень остаётся одинаковым — дом. Он хранит главное значение, а окончание только помогает слову изменяться и дружить с другими словами в предложении.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нельзя путать корень и окончание. Окончание меняется легко, а корень держится крепко, как настоящий хозяин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90505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рядом с корнем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впереди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находится перед корнем и помогает образовать новое слово. В слове заходить она показывает движение внутрь, а корень ход сохраняет общий смысл действия.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добавляет новый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тоже помогает создавать новые слова. Он может сделать слово ласковым, маленьким или назвать признак, как в слове походка.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остаётся главным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 меняют слово, но не заменяют его основу. Корень хранит общий смысл, а остальные части словно украшают и уточняют его.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Слова-родственники и слова-близнецы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слова звучат одинаково, но совсем не являются родственниками. Например, лук-овощ и лук-оружие похожи на слух, однако у них разный смысл и разные корни.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родственники связаны и по смыслу, и по общей части слова: гриб, грибок, грибной. Здесь корень один, поэтому слова действительно из одной семьи.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корень меняется не полностью, а только чуть-чуть. В словах лес и лесной смысл остаётся общим, хотя форма слова становится другой.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может немного изменяться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другой пример: рука — ручной. Слова похожи не во всём, но общий смысл помогает понять их родство. Значение здесь важнее одной буквы.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бывает в паре друг — дружба. Буквы меняются, но слова всё равно связаны по смыслу и относятся к одной словесной семье.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поиске корня нужно быть внимательным. Смотреть следует не только на буквы, но и на смысл, иначе можно легко перепутать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есть ли у слов общий корень
</a:t>
            </a:r>
            <a:endParaRPr lang="en-US" sz="2108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настоящих родственников от случайно похожих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291" y="1242013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719" y="2368263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520" y="3494512"/>
            <a:ext cx="213300" cy="28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корень подсказывает значение слова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из одной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связан с лесом: корень сразу подсказывает, о чём идёт речь. Так можно быстрее понять смысл незнакомого слова и не растеряться при чтении.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 середине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подснежник корень помогает заметить связь со снегом. Даже если слово длинное, его главная смысловая часть ведёт к правильной догадке.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ключик к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узнаётся, слово будто открывает дверцу. Сначала смотрим на знакомую общую часть, а потом уже уточняем, что именно она означает.
</a:t>
            </a:r>
            <a:endParaRPr lang="en-US" sz="11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ряды слов для запоминания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представить прозрачную воду, рядом — водный ручей и подводный мир. Все эти слова связаны одной темой и общим корнем. Чем яснее образ, тем быстрее запоминается родство слов.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Гора, горка, горный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гора, маленькая горка во дворе и горный воздух помогают увидеть одну словарную семью. Рядом стоят разные по размеру и смыслу слова, но их объединяет общий корень и близкая тема.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книжка, книжный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 полке, тонкая книжка в руках и книжный магазин легко соединяются в один ряд. Ребёнок видит знакомую вещь, замечает повторяющуюся часть слова и без труда вспоминает общий корень.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ориентироваться только на звучание. Слова дом и дым похожи, но не связаны по смыслу, значит, они не являются однокоренными.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поиске корня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забывать сравнивать значение слов. Если общая часть есть, но смысл разный, нужно ещё раз проверить, действительно ли слова родственники.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принимать за родственные слова с одинаковым началом, но разной основой. Лиса и лес звучат похоже, однако это разные словарные семьи.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искать корень только по буквам. Важно смотреть и на смысл, и на повторяющуюся часть слова, иначе легко перепутать похожие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словах с приставками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без 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видно слово ехать. В нём корень помогает понять главное действие — движение.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перед 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 корню добавляется приставка: приехать, уехать. Она уточняет направление, но корень остаётся тем же.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переехать. Приставка меняет оттенок действия, а корень ех по-прежнему хранит общий смысл движения.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может вырасти из одной темы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его словарная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растут яблони, а рядом появляются садовый инвентарь и садовод, который за ними ухаживает. Слово посадка тоже относится к этой теме. Все они связаны общим смыслом и помогают увидеть, как одна основа собирает целую семью слов.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может быть большим, маленьким, тёплым и совсем знакомым. Из этой темы вырастают слова домик и домашний. Они похожи по смыслу и показывают, как одно главное слово помогает создавать новые, но родственные названия.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урожай слов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саде, легко вспомнить садовода, садовый участок и посадку деревьев. Эти слова не случайно стоят рядом: их объединяет общая тема и один корень. Так ребёнок видит, как слово начинает «расти» и менять форму.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корень, проще подобрать проверочное слово. Сравнивая леса и лес, ребёнок замечает общую часть и увереннее выбирает написание.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корень помогает писать слова правильно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увидеть знакомое место в слове, даже когда оно длинное. В словах водный и травка главная смысловая часть остаётся узнаваемой.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запоминается, слово легче удержать в памяти. Тогда писать аккуратно проще: меньше путаницы, больше уверенности и никаких буквенных сюрпризов.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родства слов: два главных признака
</a:t>
            </a:r>
            <a:endParaRPr lang="en-US" sz="2043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проверки: сначала смысл, потом общая часть слова. Если оба признака совпадают, слова можно считать однокоренными.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есть одна самая важная смысловая опора. Если её узнать, легче понять и запомнить всю словарную семью.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 теме «Корень слова»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слова — корень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со словами-родственниками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 карточки с парами слов и найдите те, которые относятся к одной семье. Так дети учатся быстро замечать общий корень и не путать похожие слова.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устроить весёлую эстафету: лес — лесной — лесник, снег — снежок — подснежник, дом — домик — домашний. Побеждает тот, кто верно соберёт больше словарных семей.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главный помощник в слове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слова, подсказывает смысл и помогает писать аккуратно. Если научиться находить его, русский язык становится понятнее, а слова — гораздо дружелюбнее.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2026-05-21T22:58:58Z</dcterms:created>
  <dcterms:modified xsi:type="dcterms:W3CDTF">2026-05-21T22:58:58Z</dcterms:modified>
</cp:coreProperties>
</file>