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горную породу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камень внимательно: он сам подскажет свой секрет.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вокруг нас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окружают нас повсюду: в скалах, на берегу реки, в парке и даже в ступеньках дома. Чтобы узнать породу, важно замечать не один, а несколько признаков сразу — как настоящий юный геолог!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наблюдение: цвет и рисунок камня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начать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цвету можно сделать первое предположение, но не окончательный вывод. Один и тот же оттенок встречается у разных пород, поэтому камень всегда нужно рассматривать внимательнее.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и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Пятнистый рисунок часто заметен у гранита, а полосы и слои помогают понять, как порода формировалась. Такие узоры бывают важной подсказкой о её происхождении.
</a:t>
            </a:r>
            <a:endParaRPr lang="en-US" sz="101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или тёмный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 обычно выглядит тёмным и ровным, а известняк чаще бывает серым, белым или желтоватым. Но цвет меняется от примесей и не работает в одиночку.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Блёстки и узор
</a:t>
            </a:r>
            <a:pPr algn="l" indent="0" marL="0">
              <a:lnSpc>
                <a:spcPct val="115000"/>
              </a:lnSpc>
              <a:buNone/>
            </a:pPr>
            <a:r>
              <a:rPr lang="en-US" sz="4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поверхности есть блёстки, полоски или пятна, это может рассказать о кристаллах, слоях или изменениях породы. Камень словно хранит свою историю на виду.
</a:t>
            </a:r>
            <a:endParaRPr lang="en-US" sz="9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и кристаллы под лупой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кристаллы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пород, например у гранита, хорошо заметны крупные кристаллы. Они выглядят как маленькие блестящие кусочки, собранные в одном камне.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мелкие зёрна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базальта зёрна обычно настолько мелкие, что поверхность кажется почти гладкой. Из-за этого камень часто выглядит более тёмным и однородным.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Песчинки в породе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камне видны округлые песчинки, он может быть похож на песчаник. Такой рисунок подсказывает, что когда-то частицы песка были крепко склеены вместе.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горных пород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Магматические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породы образуются, когда расплавленная магма остывает и твердеет. Поэтому в них часто видны кристаллы или мелкие зёрна, а слоёв обычно нет.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Осадочные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складываются из песка, ила, раковин и остатков растений. Сначала частицы лежат слоями, а потом долго сжимаются и превращаются в камень.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Метаморфические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породы меняются под сильным давлением и нагревом. Из-за этого они становятся плотными, полосатыми или блестящими, будто камень прошёл большую перестройку.
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породы: быстрые признаки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магматических пород обычно нет слоистости. Они образуются из расплава, поэтому в их строении чаще видны зёрна или кристаллы, а не полосы.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часто светлый, пятнистый и очень твёрдый. В нём хорошо заметны отдельные кристаллы, которые делают камень похожим на маленькую мозаику.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 выглядит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 обычно тёмный и плотный на вид. Его зёрна очень мелкие, поэтому поверхность кажется более ровной и спокойной, без крупных вкраплений.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следов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остывания магмы в камне не остаются раковины или листья. Поэтому такие подсказки помогают отличить магматические породы от осадочных.
</a:t>
            </a:r>
            <a:endParaRPr lang="en-US" sz="10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породы: следы воды и времени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как страницы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 часто выглядят слоистыми. Их можно сравнить со страницами книги, только вместо букв в них лежат песок, ил и другие частицы.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Песчаник из песка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Песчаник напоминает спрессованный песок. Его зёрна были долго скреплены вместе, поэтому камень может быть зернистым и иногда легко крошится.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с раковинами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известняке нередко встречаются раковины и остатки древних организмов. Такие находки подсказывают, что порода образовалась из накопившихся осадков.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дно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осадочные породы формируются на дне морей, озёр и рек. Там частицы оседают медленно, слой за слоем, очень терпеливо.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 породы: камень меняется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камню становится тесно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порода может попасть в очень непростые условия: сильное давление и нагрев. Тогда она меняется, как будто надевает новую каменную одежду. Поверхность становится плотнее, а иногда появляются полосы и блеск.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и гнейс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часто выглядит гладким и светлым, поэтому его легко отличить от обычного известняка. Гнейс узнают по чередованию светлых и тёмных полос. Такие камни особенно красиво смотрятся в крупном плане.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породу по признакам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наблюдений и сравнения признаков камня.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камень царапает стекло, значит, он очень твёрдый. Этот простой опыт помогает отличить крепкие породы от мягких, даже без сложных приборов.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Мооса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максимальная твёрдость на шкале Мооса.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Пористость, вес и звук камня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пустот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камня много крошечных пустот, он кажется лёгким. Такая порода часто удерживает воздух, поэтому её удобно узнавать по необычной невесомости в руке.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Пемза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Пемза — очень пористый камень, в котором пустот так много, что он может плавать. Это хороший пример того, как внутреннее строение влияет на вес породы.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или глухота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аккуратно постучать по камню, звук тоже подскажет его плотность. Одни породы звучат звонко, другие — глухо, будто отвечают шёпотом или басом.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уксуса как маленькая подсказка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уксуса особенно полезна, когда нужно проверить известняк или мрамор. Эти породы могут слегка шипеть, потому что в них есть кальцит.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поверхности появляются пузырьки, значит, камень реагирует на кислоту. Такая маленькая подсказка помогает отличить похожие светлые породы без сложных приборов.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осторожно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опыта выбирают маленький незаметный участок, чтобы не испортить весь образец. Так камень остаётся целым, а ответ на вопрос всё равно находится.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 важный тест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Уксус не решает задачу сам по себе, но отлично дополняет другие признаки. Он как вежливый помощник, который тихо говорит: «Присмотрись ещё раз».
</a:t>
            </a:r>
            <a:endParaRPr lang="en-US" sz="10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древней жизни в камне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Раковина, застывшая в камне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осадочной породе можно заметить отпечаток раковины, будто море оставило маленькую подпись. Сначала раковина лежала в мягком иле, а потом слой за слоем превратился в твёрдый камень. Такой след помогает узнать, где когда-то была вода.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который не исчез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Окаменелый отпечаток листа выглядит так, словно растение просто уснуло в камне. На самом деле мягкий песок или ил очень аккуратно сохранил его форму, а со временем превратился в породу. Это настоящая каменная память природы.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не совпадают сразу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подсказок помогает выбрать правильную группу породы без спешки и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для тренировки глаза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обычно светлый, с заметными кристаллами и зернистой поверхностью. Его удобно рассматривать как камень, в котором отдельные минералы видны невооружённым глазом.
</a:t>
            </a:r>
            <a:endParaRPr lang="en-US" sz="128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Песчаник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Песчаник напоминает спрессованный песок, поэтому в нём нередко заметны слои и мелкие зёрна. Такой камень помогает увидеть, как рыхлый материал становится твёрдой породой.
</a:t>
            </a:r>
            <a:endParaRPr lang="en-US" sz="124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выглядит плотным и гладким, а ещё часто украшен красивыми прожилками. Он хорошо показывает, как обычный камень может измениться под давлением и нагревом.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горные породы вокруг нас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у воды и 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реки или в парке камни встречаются почти на каждом шагу. Один может быть гладким от воды, другой — шершавым и слоистым. Если присмотреться, природа словно устроила маленькую выставку прямо под открытым небом.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горные породы тоже не прячутся. Они есть в дорожной плитке, ступенях, памятниках и отделке зданий. Мы часто проходим мимо них, не замечая, что вокруг нас работают настоящие каменные помощники.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похожие камни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сухой камень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камень темнеет и может выглядеть совсем иначе, чем на самом деле. Поэтому образец лучше сначала высушить и только потом внимательно рассматривать.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со всех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камень может казаться разным сверху и сбоку. Поверни его, посмотри на края, трещинки и прожилки — так подсказок станет больше.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лишний налёт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грязь и выветрелая корочка легко прячут настоящий рисунок породы. Чистый камень показывает свои слои, зёрна и блёстки гораздо честнее, почти без хитростей.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работы юного геолога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 проверок помогает не запутаться и собрать все признаки в один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3398" y="1986438"/>
            <a:ext cx="2445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умение полезно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узнаёшь разные породы, становится яснее, из чего сложена наша планета. Камни рассказывают о воде, жаре, давлении и очень длинном времени.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слоёв, зёрен и прожилок учит смотреть внимательно, а не просто «глазами по поверхности». Это полезный навык и на уроках, и в обычной жизни.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Пригодится на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можно замечать камни на дорожках, в парках и у реки. Так обычная дорога превращается в маленькое исследование, почти как у настоящего геолога.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раскрывает себя по нескольким подсказкам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горную породу, нужно сравнить сразу несколько признаков: цвет, зёрна, слои, твёрдость и реакцию с уксусом. Тогда камень перестаёт быть загадкой и начинает говорить сам.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2026-05-26T02:59:16Z</dcterms:created>
  <dcterms:modified xsi:type="dcterms:W3CDTF">2026-05-26T02:59:16Z</dcterms:modified>
</cp:coreProperties>
</file>