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в сапогах» В. Драгунского: смешной рассказ о детской смекалке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юмор помогают герою выбраться из неловкости в обычной школьной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и его рассказы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Юзефович Драгунский (1913–1972) — один из самых известных детских писателей XX века. В «Денискиных рассказах» ребёнок смотрит на мир с любопытством, а юмор рождается из точных школьных и бытовых ситуаций.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детской прозе Драгунского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в сапогах» — юмористическая школьная история, где смешное возникает из повседневности. Происходит игра смыслами: узнаваемое название сказки сталкивается с реальными школьными впечатлениями.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хорошо подходит для обсуждения в 6 классе: школьники узнают себя в неловких переживаниях героя. Финал делает историю лёгкой и запоминающейся, а смекалку — заметной.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волшебных чудес, зато есть комическая логика. Короткий объём и быстрый ход событий помогают читателю сразу понять, где именно рождается недоразумение.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название и реальная школьная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Отсылка к сказке Шарля Перро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ведёт читателя к сказке Шарля Перро «Кот в сапогах», где герой помогает хозяину хитростью и ловкостью. Мы заранее ждём удивительных поступков и «сказочного»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в рассказе Драгунского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Драгунского вместо волшебства появляется детская находчивость, а место действия — обычная повседневность. Контраст между ожиданием и реальностью и превращается в источник юмора.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В. Драгунского и сказка Ш. Перро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рассказа с сказкой и его отличие от неё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образ работает как комическая маска для школьной жизни: он задаёт ожидание, а потом смешно меняется на реальность.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 том, что вместо чудес действует смекалка ребёнка, а конфликт решается доброй комической развязкой.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задаётся ситуация, в которой герой оказывается в неловком ожидании. Читатель понимает: дальше будет не просто событие, а столкновение «как должно быть» и «как получилось».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исправить положение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ищет выход: пробует объяснить, договориться или переиначить ситуацию. Здесь проявляются его наблюдательность и желание выкрутиться без лишнего смущения.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неловкости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быстро усложняется. Герою становится труднее удержать лицо, а любая мелочь усиливает напряжение и подталкивает к ошибке или неверному шагу.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финал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снимает напряжение неожиданной шуткой. Сцена заканчивается по-домашнему просто и смешно, чтобы читатель улыбнулся и понял смысл происходящего.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строится на контрасте «сказка» — «обычная жизнь».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поведение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чувств делает образ живым и близким. Читателю 11–13 лет легко узнать знакомое ощущение неловкости и понять, почему смекалка оказывается важной.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ведёт себя как обычный школьник: переживает, ошибается и старается не выглядеть смешным. Он внимательно прислушивается к происходящему, но не сразу находит верное решение.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действиях заметны растерянность и любопытство. Он пробует понять, как исправить ситуацию, при этом старается сохранить достоинство и не подвести окружающих.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художественных средств по тексту В. Драгунского и сопоставление с названием сказки Ш. Перро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юмор рассказа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комизм держится на том, что «сказочное» слово обещает одно, а события оказываются совсем другими.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главная доля эффекта — именно на контрасте «название-сказка» и «школьная реальность». Остальное поддерживают детали и разговор персонажей.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средство характеристики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естественно и по-детски, как разговор школьников. Реплики часто короткие, эмоциональные и точно передают момент: удивление, обиду, спор или попытку пошутить.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диалогу видно, что герои переживают «здесь и сейчас» и без долгих объяснений. Он раскрывает волнение и неловкость, а комический поворот ощущается легче, когда слова звучат прямо из сцены.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и ощущение правды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 и детальные бытовые наблюдения помогают представить сцену целиком. Читатель как будто оказывается рядом и понимает настроение героя по интонации и ситуации, а не по «объяснениям»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Драгунский опирается на привычные школьные реалии: учебные предметы, правила класса, знакомые перемены. Благодаря этому происходящее кажется не выдумкой, а возможной историей из ученической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убедительны мелкие действия персонажей: как они торопятся, что говорят в ответ, как пытаются выглядеть уверенно. Такие жесты и реакции создают эффект «я тоже это видел».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шестиклассников узнаваемость важна: юмор сильнее действует, когда всё вокруг кажется настоящим. Поэтому рассказ читается легко и обсуждается живо — хочется сравнить со своим опытом и школьными историями.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рассказа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В. Драгунского «Кот в сапогах».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«Кота в сапогах» показывают, как школьная ситуация превращается в смешную историю благодаря контрасту ожиданий и реальности.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— столкновение сказочного ожидания с повседневной жизнью; комизм рождается из несовпадения и доброй переоценки привычного.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читателями; значения приведены условно для наглядности, без претензии на точные измерения.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история держит внимание не напряжением, а лёгкостью: читатель с интересом следит за поворотами и ждёт, чем всё закончится.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улыбка и интерес: контраст сказочного названия и школьной реальности создаёт «мягкий» комический эффект. Сочувствие усиливается из-за неловкости героя.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рассказа — детская находчивость в обычной жизни. Драгунский показывает, что даже небольшая школьная ситуация может стать важным испытанием, где нужно не паниковать и думать по ходу.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комические эпизоды автор подчёркивает ценность смекалки и наблюдательности. Герой учит: иногда выход находится не «сверху», а благодаря вниманию к деталям и к тому, что происходит рядом.
</a:t>
            </a:r>
            <a:endParaRPr lang="en-US" sz="125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произведения в том, что простое событие становится ярким, если смотреть внимательнее и держать в себе чувство юмора. Смех здесь не унижает — он помогает легче перенести неловкость.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произведения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так важно для понимания рассказа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сначала настраивает читателя на сказочный лад: ожидается необычная история, чудо или герой-«помощник» из старого сюжета. Из-за этого возникает любопытство и возникает готовность ждать контраста.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переводит нас в обычную школьную реальность, и ожидание сталкивается с бытовым недоразумением. Для шестиклассников это наглядный пример того, как заголовок задаёт игру смыслами.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комический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рассказе.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помогает передать характер без длинных объяснений: достаточно слов, пауз и реакции. Поэтому школьникам легче представить сцену и обсудить её, не теряясь в сложных художественных приемах.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сравнения и бытовые «точки наблюдения» делают происходящее наглядным. Читатель словно видит ситуацию глазами героя: замечает мелочь — и комизм становится яснее и ближе.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часто встречаются короткие реплики и выразительные детали, которые помогают сразу почувствовать настроение. Через интонацию и подбор слов понятно, когда герою неловко, смешно или обидно.
</a:t>
            </a:r>
            <a:endParaRPr lang="en-US" sz="1159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Драгунского прост и точен: фразы звучат по-детски естественно. Текст легко читать, потому что он близок к разговорной речи и не перегружен сложными формулировками или лишними описаниями.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17137"/>
            <a:ext cx="4534800" cy="24007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В. Драгунского «Денискины рассказы».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другими произведениями Драгунского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«Коте в сапогах» сохраняются узнаваемые черты «Денискиных рассказов», но есть и отличительная особенность.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остаётся характерным по тону и «школьной правде», но выделяется тем, что главный эффект создаёт именно заглавная сказочная ассоциация.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читают и сегодня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школа, разговоры и неловкость, которая знакома многим в 6 классе. Поэтому история не кажется далёкой: она узнаётся как обычная детская жизнь.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узнаваемые ситуации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недоразумения и неожиданного поворота, а не из насмешки над героем. Это помогает читателю улыбнуться и одновременно понять, почему так вышло.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без злости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ошибается и переживает, возникает естественное сочувствие. Неловкость делает героя ближе: читатель легче относится к своим промахам и не драматизирует их.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герою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можно говорить о детской жизни выразительно и просто. Благодаря живому языку и сценам, его хочется обсуждать и перечитывать.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детстве простыми средствами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сказочное название, живая жизнь и добрый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 в сапогах» соединяет сказочный образ и обычную школьную ситуацию, поэтому легко читается и надолго запоминается. Важные ценности текста — смекалка, наблюдательность, юмор и умение относиться к себе спокойно.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2026-05-15T04:58:18Z</dcterms:created>
  <dcterms:modified xsi:type="dcterms:W3CDTF">2026-05-15T04:58:18Z</dcterms:modified>
</cp:coreProperties>
</file>