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метафора жизни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событиях книги виден жизненный путь: начало, выбор, трудности и итог.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уроке литературы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вы уже различаете завязку, развитие действия, кульминацию и развязку. Теперь важно увидеть: сюжет показывает не только историю, но и жизненный опыт — дружбу, выбор, ошибки, ответственность и перемены, понятные подросткам 11–13 лет.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сюжет в литературе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— это последовательность событий в произведении. Он начинается с завязки, затем разворачивается развитие действия, достигает пика в кульминации и завершает развязка. 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помогает понять смысл текста: автор организует события так, чтобы читатель увидел, ради чего они случаются и к чему ведут. 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сюжет видно, как герой действует в разных обстоятельствах: он ставит цели, реагирует на препятствия и меняется под влиянием происходящего. 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связей между эпизодами история получается «живой»: поступки героя имеют последствия, а его решения раскрывают характер и внутренние чувства.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сюжета и жизненные повороты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спокойного начала к решающему выбору и итоговому результату.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или отвернуться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Увидев проблему рядом, подросток колеблется: позвать взрослого, помочь сразу или сделать вид, что ничего не происходит. Внутри растёт страх ошибиться и одновременно желание остаться честным. Именно выбор показывает, каким он станет после события.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Признаться в ошибке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последствия своей оплошности и понимает: можно скрыть правду, а можно признать ошибку. Каждый вариант тянет за собой новые события — и отношения меняются. В этой развилке особенно ясно видно, насколько он способен отвечать за поступки.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момент выбора: сцены, которые «отвечают» за характер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как проверка характера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сцене герой сталкивается с риском и решает, действовать или отступить. Так становится видно, насколько он готов защищать других и держать слово.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соблазн соврать или «подправить» правду, характер проявляется сразу. Честность не делает путь лёгким, но помогает сохранить уважение к себе.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другом часто требует времени, сил и самопожертвования. Через такие поступки видно, умеет ли герой сочувствовать и понимать чужие чувства.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последствия уже рядом, герой проверяется на умение отвечать за действия. Ответственность меняет и его решения, и атмосферу вокруг.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сюжет и как растёт напряжение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именно ближе к кульминации читатель получает самую сложную задачу: герой сталкивается с выбором и платит за промедление.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видно: интерес усиливается по мере приближения к главному событию. Затем напряжение снижается, а смысл и вывод становятся яснее.
</a:t>
            </a:r>
            <a:endParaRPr lang="en-US" sz="83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построения сюжета (без привязки к конкретному произведению).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как основа сюжета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возникает, когда желания героя упираются в препятствие. Тогда события получают причину: герой не просто «ждёт», а пытается изменить обстоятельства.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встречаются разные типы конфликтов: человек и человек, человек и общество, добро и страх, долг и личное удобство. От вида конфликта зависит, чему учится герой.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конфликта сюжет становится статичным: трудно показать движение и перемены. Именно столкновение интересов «толкает» историю вперёд и делает её похожей на реальную жизнь.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5286" y="1611696"/>
            <a:ext cx="358107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элементы сюжета связаны с жизнью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помогает увидеть, что любое важное событие в жизни имеет причину, развитие и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узнаёте элемент сюжета, легче понять, как в реальности работают выбор и последствия: от причины к результату.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понятий с жизненными сценариями (учебный подход).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сюжете и в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завязка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напомнить предысторию, чтобы объяснить, почему герой оказался в ситуации. Как и в жизни, прошлое влияет на то, что будет дальше.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день меняет всё: разговор, решение или случайная ошибка запускает цепочку событий. Так происходит, даже если раньше казалось, что ничего не случится.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 опыт
</a:t>
            </a:r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может дать ясность сразу, а может оставить вопросы. В любом случае остаётся опыт: герой понимает себя, а прошлые события начинают восприниматься иначе.
</a:t>
            </a:r>
            <a:endParaRPr lang="en-US" sz="1075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как знак жизненной ситуации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пространство «говорит» о характере и настроении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в литературе не просто задаёт фон: оно усиливает настроение и подсказывает смысл происходящего. Дом часто связан с безопасностью или семейными спорами, школа — с отношениями сверстников и напряжением между друзьями.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дорога особенно выразительна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символизирует выбор и перемены: герой выходит за привычные границы и сталкивается с последствиями решений. Поэтому удачный образ — дорога, уходящая вдаль: она связывает события с жизненным путём персонажа.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героя по ходу сюжета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кульминация, тем сильнее сжимается внутренний мир героя: чувства становятся резче, реакции — быстрее. После развязки напряжение уходит, а смысл происходящего становится яснее.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зависимость эмоционального состояния от событий: рост напряжения подводит к главному выбору, а спад помогает увидеть итог и внутренние выводы.
</a:t>
            </a:r>
            <a:endParaRPr lang="en-US" sz="75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эмоциональной динамики как модель анализа сюжета (обобщённые этапы: завязка, развитие действия, кульминация, развязка).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46708"/>
            <a:ext cx="504000" cy="4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46708"/>
            <a:ext cx="504000" cy="4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46708"/>
            <a:ext cx="504000" cy="4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77474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повторяющиеся образы в сюжете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— путь 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произведении часто означает движение вперёд и необходимость меняться. Пока герой идёт, он сталкивается с испытаниями, а значит, сюжет постепенно приближает его к взрослению и новому взгляду на себя.
</a:t>
            </a:r>
            <a:endParaRPr lang="en-US" sz="767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— выбор и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символизирует момент, когда решение уже невозможно отложить. Открывая или закрывая её, герой показывает, как поступит в сложной ситуации: выберет ли честность, безопасность или удобный компромисс.
</a:t>
            </a:r>
            <a:endParaRPr lang="en-US" sz="786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— переход в новую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связывает «до» и «после»: герой пересекает границу и попадает в иную реальность. Этот образ подчёркивает, что поступок имеет цену и ведёт к последующим событиям, которые нельзя отменить.
</a:t>
            </a:r>
            <a:endParaRPr lang="en-US" sz="784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— неизвестность и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в сюжете обозначает неопределённость: герой не видит, чем закончится его поступок, и боится ошибки. Именно в таких эпизодах особенно заметны характер и ценности, которые он выбирает защищать.
</a:t>
            </a:r>
            <a:endParaRPr lang="en-US" sz="848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—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помогает почувствовать, что внутри героя остаётся шанс изменить всё к лучшему. Даже когда обстоятельства тяжёлые, образ надежды поддерживает сюжет: мысли о будущем становятся сильным двигателем действий персонажа.
</a:t>
            </a:r>
            <a:endParaRPr lang="en-US" sz="809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сюжет как жизненный маршрут: от причины к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анализа: цель героя, препятствия, выбор, последствия и итоговый вывод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Сюжеты, близкие подросткам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7 класса понятны истории о дружбе и сомнениях: как легко обидеть, как трудно снова доверять и почему хочется доказать свою правоту. Такие сюжеты заставляют смотреть на отношения внимательнее.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цепляют рассказы о первой ошибке и попытке исправить её. Герой может бояться быть непонятым, скрывать правду или стесняться признать вину, но события возвращают к ответственности и честному разговору.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подобных историях нередко показаны школьные переживания: неудача, желание заслужить уважение и стремление начать заново. Поэтому литература воспринимается как разговор о реальной жизни, а не как далёкая выдумка.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ведут героя к поступку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здесь не «фон»: они подталкивают к действиям и меняют тон общения. Когда меняется чувство, меняется и стратегия героя — он по‑другому реагирует на препятствия.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 эмоций, которые сменяют друг друга. Это объясняет, почему одинаковые ситуации в разные моменты вызывают разные поступки и приводят к разным последствиям.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эмоциональных причин поступка для анализа сюжета (распределение условное).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помогает понять, чему научился герой: он становится другим по отношению к себе и к людям. Через изменения отношений яснее видно, какие поступки действительно что-то меняют.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концовка оставляет вопрос и подталкивает читателя к размышлению: как могли бы развиваться события дальше. Такой вариант показывает, что жизнь не всегда даёт быстрый ответ.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концовка, наоборот, даёт ясный результат и фиксирует итог выбора героя. Но даже тогда сюжет связывается с жизнью: опыт остаётся, а последствия продолжают влиять на будущее.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типах концовок важно то, что финал собирает смысл воедино. Он показывает цену решения и напоминает: в реальных ситуациях исходы редко бывают полностью однозначными.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особенно важен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литературных историй о взрослении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«Том Сойер»: шалость становится уроком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Мальчишеские планы и хитрые проделки постепенно сталкивают героя с последствиями. Там, где сначала кажется, что можно «отвертеться», сюжет учит отвечать за поступки и понимать, где заканчивается игра и начинается выбор.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принц»: взросление через смысл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героя превращается в разговор о заботе, внимании и ответственности за близких. Он ищет, чему верить, и замечает разницу между видимостью и настоящими ценностями — дружба становится главным опытом взросления.
</a:t>
            </a:r>
            <a:endParaRPr lang="en-US" sz="71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истории: как снова начать после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подростковых сюжетах часто есть ссора, недоверие и попытка всё исправить, даже когда страшно признать вину. Развязка показывает, что взросление — это не идеальность, а способность обсуждать ошибки и выбирать честность.
</a:t>
            </a:r>
            <a:endParaRPr lang="en-US" sz="7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44" y="1611696"/>
            <a:ext cx="4700269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сюжета как жизненной метафоры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художественные элементы работают как модели реальных ситуаций: решение, конфликт, испытание, изменение героя и итоговый новый взгляд.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удерживает причинно-следственную связь: выбор ведёт к конфликту, испытание раскрывает характер, а итог формирует новый взгляд. Поэтому история ощущается как «репетиция» жизни.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принципы анализа сюжета в литературе (учебная модель для 7 класса).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— это карта, где видно: от причины к уроку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метафора жизни объединяет начало, испытания, выбор и последствия. Он помогает понять характер героя, цену решений и смысл перемен. Поэтому в 7 классе это особенно важно.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2026-05-15T06:42:16Z</dcterms:created>
  <dcterms:modified xsi:type="dcterms:W3CDTF">2026-05-15T06:42:16Z</dcterms:modified>
</cp:coreProperties>
</file>